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9" r:id="rId3"/>
    <p:sldId id="260" r:id="rId4"/>
    <p:sldId id="261" r:id="rId5"/>
    <p:sldId id="267" r:id="rId6"/>
    <p:sldId id="268" r:id="rId7"/>
    <p:sldId id="269" r:id="rId8"/>
    <p:sldId id="262" r:id="rId9"/>
    <p:sldId id="270" r:id="rId10"/>
    <p:sldId id="271" r:id="rId11"/>
    <p:sldId id="272" r:id="rId12"/>
    <p:sldId id="257" r:id="rId13"/>
    <p:sldId id="276" r:id="rId14"/>
    <p:sldId id="275" r:id="rId15"/>
    <p:sldId id="281" r:id="rId16"/>
    <p:sldId id="282" r:id="rId17"/>
    <p:sldId id="283" r:id="rId18"/>
    <p:sldId id="273" r:id="rId19"/>
    <p:sldId id="274" r:id="rId20"/>
    <p:sldId id="284" r:id="rId21"/>
    <p:sldId id="286" r:id="rId22"/>
    <p:sldId id="277" r:id="rId23"/>
    <p:sldId id="26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0000"/>
    <a:srgbClr val="7D00D2"/>
    <a:srgbClr val="9900FF"/>
    <a:srgbClr val="0066FF"/>
    <a:srgbClr val="7171FF"/>
    <a:srgbClr val="5757FF"/>
    <a:srgbClr val="3333FF"/>
    <a:srgbClr val="80008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501" autoAdjust="0"/>
  </p:normalViewPr>
  <p:slideViewPr>
    <p:cSldViewPr>
      <p:cViewPr varScale="1">
        <p:scale>
          <a:sx n="60" d="100"/>
          <a:sy n="60" d="100"/>
        </p:scale>
        <p:origin x="-165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F42AC9-3914-4311-8734-0552AC25E7CF}" type="doc">
      <dgm:prSet loTypeId="urn:microsoft.com/office/officeart/2005/8/layout/process2" loCatId="process" qsTypeId="urn:microsoft.com/office/officeart/2005/8/quickstyle/simple1" qsCatId="simple" csTypeId="urn:microsoft.com/office/officeart/2005/8/colors/accent2_1" csCatId="accent2" phldr="1"/>
      <dgm:spPr/>
    </dgm:pt>
    <dgm:pt modelId="{115733E4-E7C1-47AF-9AD4-7B083908873A}">
      <dgm:prSet phldrT="[Text]" custT="1"/>
      <dgm:spPr/>
      <dgm:t>
        <a:bodyPr/>
        <a:lstStyle/>
        <a:p>
          <a:pPr>
            <a:spcAft>
              <a:spcPts val="0"/>
            </a:spcAft>
          </a:pPr>
          <a:r>
            <a:rPr lang="en-GB" sz="1400" b="1" dirty="0" smtClean="0">
              <a:latin typeface="Calibri" pitchFamily="34" charset="0"/>
              <a:cs typeface="Calibri" pitchFamily="34" charset="0"/>
            </a:rPr>
            <a:t>Knowledge</a:t>
          </a:r>
        </a:p>
        <a:p>
          <a:pPr>
            <a:spcAft>
              <a:spcPct val="35000"/>
            </a:spcAft>
          </a:pPr>
          <a:r>
            <a:rPr lang="en-GB" sz="1400" dirty="0" smtClean="0">
              <a:latin typeface="Calibri" pitchFamily="34" charset="0"/>
              <a:cs typeface="Calibri" pitchFamily="34" charset="0"/>
            </a:rPr>
            <a:t>Knowing a fact; being able to recall </a:t>
          </a:r>
          <a:br>
            <a:rPr lang="en-GB" sz="1400" dirty="0" smtClean="0">
              <a:latin typeface="Calibri" pitchFamily="34" charset="0"/>
              <a:cs typeface="Calibri" pitchFamily="34" charset="0"/>
            </a:rPr>
          </a:br>
          <a:r>
            <a:rPr lang="en-GB" sz="1400" dirty="0" smtClean="0">
              <a:latin typeface="Calibri" pitchFamily="34" charset="0"/>
              <a:cs typeface="Calibri" pitchFamily="34" charset="0"/>
            </a:rPr>
            <a:t>or recognise it</a:t>
          </a:r>
          <a:endParaRPr lang="en-GB" sz="1400" dirty="0">
            <a:latin typeface="Calibri" pitchFamily="34" charset="0"/>
            <a:cs typeface="Calibri" pitchFamily="34" charset="0"/>
          </a:endParaRPr>
        </a:p>
      </dgm:t>
    </dgm:pt>
    <dgm:pt modelId="{9AE82345-FCF0-4998-A8A2-01DF7390540F}" type="parTrans" cxnId="{426D3BEB-47BD-4E27-BF26-6A6BA4A1977A}">
      <dgm:prSet/>
      <dgm:spPr/>
      <dgm:t>
        <a:bodyPr/>
        <a:lstStyle/>
        <a:p>
          <a:endParaRPr lang="en-GB"/>
        </a:p>
      </dgm:t>
    </dgm:pt>
    <dgm:pt modelId="{8882D77E-6523-4164-97A1-68A8A893741E}" type="sibTrans" cxnId="{426D3BEB-47BD-4E27-BF26-6A6BA4A1977A}">
      <dgm:prSet/>
      <dgm:spPr/>
      <dgm:t>
        <a:bodyPr/>
        <a:lstStyle/>
        <a:p>
          <a:endParaRPr lang="en-GB"/>
        </a:p>
      </dgm:t>
    </dgm:pt>
    <dgm:pt modelId="{77D5FC47-30F2-41E4-99B5-C218A1E77F15}">
      <dgm:prSet phldrT="[Text]" custT="1"/>
      <dgm:spPr/>
      <dgm:t>
        <a:bodyPr/>
        <a:lstStyle/>
        <a:p>
          <a:pPr>
            <a:spcAft>
              <a:spcPts val="0"/>
            </a:spcAft>
          </a:pPr>
          <a:r>
            <a:rPr lang="en-GB" sz="1400" b="1" dirty="0" smtClean="0"/>
            <a:t>Comprehension</a:t>
          </a:r>
        </a:p>
        <a:p>
          <a:pPr>
            <a:spcAft>
              <a:spcPct val="35000"/>
            </a:spcAft>
          </a:pPr>
          <a:r>
            <a:rPr lang="en-GB" sz="1400" dirty="0" smtClean="0"/>
            <a:t>Understanding what a fact means</a:t>
          </a:r>
          <a:endParaRPr lang="en-GB" sz="1400" dirty="0"/>
        </a:p>
      </dgm:t>
    </dgm:pt>
    <dgm:pt modelId="{85A3CC83-99E9-4DD9-B218-903162AB4CC5}" type="parTrans" cxnId="{7A4E9ED5-145B-46B4-B650-B0041E8E5E68}">
      <dgm:prSet/>
      <dgm:spPr/>
      <dgm:t>
        <a:bodyPr/>
        <a:lstStyle/>
        <a:p>
          <a:endParaRPr lang="en-GB"/>
        </a:p>
      </dgm:t>
    </dgm:pt>
    <dgm:pt modelId="{F91A2BDD-F1D0-44F9-919A-F44CE001E919}" type="sibTrans" cxnId="{7A4E9ED5-145B-46B4-B650-B0041E8E5E68}">
      <dgm:prSet/>
      <dgm:spPr/>
      <dgm:t>
        <a:bodyPr/>
        <a:lstStyle/>
        <a:p>
          <a:endParaRPr lang="en-GB"/>
        </a:p>
      </dgm:t>
    </dgm:pt>
    <dgm:pt modelId="{D580B766-E0FD-4B6A-8618-DA6EEFE77A49}">
      <dgm:prSet phldrT="[Text]" custT="1"/>
      <dgm:spPr/>
      <dgm:t>
        <a:bodyPr/>
        <a:lstStyle/>
        <a:p>
          <a:pPr>
            <a:spcAft>
              <a:spcPts val="0"/>
            </a:spcAft>
          </a:pPr>
          <a:r>
            <a:rPr lang="en-GB" sz="1400" b="1" dirty="0" smtClean="0"/>
            <a:t>Application</a:t>
          </a:r>
        </a:p>
        <a:p>
          <a:pPr>
            <a:spcAft>
              <a:spcPts val="0"/>
            </a:spcAft>
          </a:pPr>
          <a:r>
            <a:rPr lang="en-GB" sz="1400" dirty="0" smtClean="0"/>
            <a:t>Being able to put a fact to use; applying knowledge in practice</a:t>
          </a:r>
          <a:endParaRPr lang="en-GB" sz="1400" dirty="0"/>
        </a:p>
      </dgm:t>
    </dgm:pt>
    <dgm:pt modelId="{0309C26E-7E6D-4DF7-AAFB-8C976E9A1E44}" type="parTrans" cxnId="{BEC27F04-36AD-4A7B-9F13-A575ACBF7D31}">
      <dgm:prSet/>
      <dgm:spPr/>
      <dgm:t>
        <a:bodyPr/>
        <a:lstStyle/>
        <a:p>
          <a:endParaRPr lang="en-GB"/>
        </a:p>
      </dgm:t>
    </dgm:pt>
    <dgm:pt modelId="{729CE0D7-02C6-40A0-8EB1-85DD9BFB3894}" type="sibTrans" cxnId="{BEC27F04-36AD-4A7B-9F13-A575ACBF7D31}">
      <dgm:prSet/>
      <dgm:spPr/>
      <dgm:t>
        <a:bodyPr/>
        <a:lstStyle/>
        <a:p>
          <a:endParaRPr lang="en-GB"/>
        </a:p>
      </dgm:t>
    </dgm:pt>
    <dgm:pt modelId="{549A0C05-2F7C-4F29-AA5C-70F199B9FDE4}">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GB" sz="1400" b="1" dirty="0" smtClean="0"/>
            <a:t>Analysis</a:t>
          </a:r>
        </a:p>
        <a:p>
          <a:pPr marL="0" marR="0" indent="0" defTabSz="914400" eaLnBrk="1" fontAlgn="auto" latinLnBrk="0" hangingPunct="1">
            <a:lnSpc>
              <a:spcPct val="100000"/>
            </a:lnSpc>
            <a:spcBef>
              <a:spcPts val="0"/>
            </a:spcBef>
            <a:spcAft>
              <a:spcPts val="0"/>
            </a:spcAft>
            <a:buClrTx/>
            <a:buSzTx/>
            <a:buFontTx/>
            <a:buNone/>
            <a:tabLst/>
            <a:defRPr/>
          </a:pPr>
          <a:r>
            <a:rPr lang="en-GB" sz="1400" dirty="0" smtClean="0"/>
            <a:t>Able to break information into parts; identify relationships/cause and effect</a:t>
          </a:r>
        </a:p>
        <a:p>
          <a:pPr defTabSz="400050">
            <a:lnSpc>
              <a:spcPct val="90000"/>
            </a:lnSpc>
            <a:spcBef>
              <a:spcPct val="0"/>
            </a:spcBef>
            <a:spcAft>
              <a:spcPct val="35000"/>
            </a:spcAft>
          </a:pPr>
          <a:endParaRPr lang="en-GB" sz="1000" dirty="0"/>
        </a:p>
      </dgm:t>
    </dgm:pt>
    <dgm:pt modelId="{1D4D3F9F-11FB-400A-B6F6-8F6525C0A912}" type="parTrans" cxnId="{716A545B-8C4D-445A-ACB2-39F237239A63}">
      <dgm:prSet/>
      <dgm:spPr/>
      <dgm:t>
        <a:bodyPr/>
        <a:lstStyle/>
        <a:p>
          <a:endParaRPr lang="en-GB"/>
        </a:p>
      </dgm:t>
    </dgm:pt>
    <dgm:pt modelId="{04AC63F5-7B97-4D44-BB68-6BE077B905B8}" type="sibTrans" cxnId="{716A545B-8C4D-445A-ACB2-39F237239A63}">
      <dgm:prSet/>
      <dgm:spPr/>
      <dgm:t>
        <a:bodyPr/>
        <a:lstStyle/>
        <a:p>
          <a:endParaRPr lang="en-GB"/>
        </a:p>
      </dgm:t>
    </dgm:pt>
    <dgm:pt modelId="{ECA7E53D-83C9-47FA-9B41-690F712A8504}">
      <dgm:prSet custT="1"/>
      <dgm:spPr/>
      <dgm:t>
        <a:bodyPr/>
        <a:lstStyle/>
        <a:p>
          <a:pPr>
            <a:spcAft>
              <a:spcPts val="0"/>
            </a:spcAft>
          </a:pPr>
          <a:r>
            <a:rPr lang="en-GB" sz="1400" b="1" dirty="0" smtClean="0"/>
            <a:t>Synthesis</a:t>
          </a:r>
        </a:p>
        <a:p>
          <a:pPr>
            <a:spcAft>
              <a:spcPts val="0"/>
            </a:spcAft>
          </a:pPr>
          <a:r>
            <a:rPr lang="en-GB" sz="1400" dirty="0" smtClean="0"/>
            <a:t>Extract relevant facts from a body of knowledge – use these to address an issue in a new way</a:t>
          </a:r>
        </a:p>
      </dgm:t>
    </dgm:pt>
    <dgm:pt modelId="{ED8ADDFB-8FD0-4E5D-B649-1F7D36122320}" type="parTrans" cxnId="{BDBFCC02-A2AF-4565-8219-AD362F758DD5}">
      <dgm:prSet/>
      <dgm:spPr/>
      <dgm:t>
        <a:bodyPr/>
        <a:lstStyle/>
        <a:p>
          <a:endParaRPr lang="en-GB"/>
        </a:p>
      </dgm:t>
    </dgm:pt>
    <dgm:pt modelId="{1F350890-64F4-4030-A30F-C6230371E4E8}" type="sibTrans" cxnId="{BDBFCC02-A2AF-4565-8219-AD362F758DD5}">
      <dgm:prSet/>
      <dgm:spPr/>
      <dgm:t>
        <a:bodyPr/>
        <a:lstStyle/>
        <a:p>
          <a:endParaRPr lang="en-GB"/>
        </a:p>
      </dgm:t>
    </dgm:pt>
    <dgm:pt modelId="{C5094FF2-CAFA-494F-BBD7-9A1D063BC927}">
      <dgm:prSet custT="1"/>
      <dgm:spPr/>
      <dgm:t>
        <a:bodyPr/>
        <a:lstStyle/>
        <a:p>
          <a:pPr>
            <a:spcAft>
              <a:spcPts val="0"/>
            </a:spcAft>
          </a:pPr>
          <a:r>
            <a:rPr lang="en-GB" sz="1400" b="1" dirty="0" smtClean="0"/>
            <a:t>Evaluation</a:t>
          </a:r>
        </a:p>
        <a:p>
          <a:pPr>
            <a:spcAft>
              <a:spcPts val="0"/>
            </a:spcAft>
          </a:pPr>
          <a:r>
            <a:rPr lang="en-GB" sz="1400" dirty="0" smtClean="0"/>
            <a:t>Arrive at a judgement based on knowledge</a:t>
          </a:r>
          <a:endParaRPr lang="en-GB" sz="1400" dirty="0"/>
        </a:p>
      </dgm:t>
    </dgm:pt>
    <dgm:pt modelId="{5978E71A-1108-4B6F-839D-1AFCCC473B4E}" type="parTrans" cxnId="{8628F570-9FCD-4440-9A9A-047CA4BE2EA2}">
      <dgm:prSet/>
      <dgm:spPr/>
      <dgm:t>
        <a:bodyPr/>
        <a:lstStyle/>
        <a:p>
          <a:endParaRPr lang="en-GB"/>
        </a:p>
      </dgm:t>
    </dgm:pt>
    <dgm:pt modelId="{CD09FF3B-B563-402C-A06B-175136EAF848}" type="sibTrans" cxnId="{8628F570-9FCD-4440-9A9A-047CA4BE2EA2}">
      <dgm:prSet/>
      <dgm:spPr/>
      <dgm:t>
        <a:bodyPr/>
        <a:lstStyle/>
        <a:p>
          <a:endParaRPr lang="en-GB"/>
        </a:p>
      </dgm:t>
    </dgm:pt>
    <dgm:pt modelId="{FD6AD77C-16F7-4DC0-924E-389989803D01}" type="pres">
      <dgm:prSet presAssocID="{05F42AC9-3914-4311-8734-0552AC25E7CF}" presName="linearFlow" presStyleCnt="0">
        <dgm:presLayoutVars>
          <dgm:resizeHandles val="exact"/>
        </dgm:presLayoutVars>
      </dgm:prSet>
      <dgm:spPr/>
    </dgm:pt>
    <dgm:pt modelId="{0BA4D384-98F2-48CB-8E3B-8DDF4732F97D}" type="pres">
      <dgm:prSet presAssocID="{115733E4-E7C1-47AF-9AD4-7B083908873A}" presName="node" presStyleLbl="node1" presStyleIdx="0" presStyleCnt="6" custScaleX="122999">
        <dgm:presLayoutVars>
          <dgm:bulletEnabled val="1"/>
        </dgm:presLayoutVars>
      </dgm:prSet>
      <dgm:spPr/>
      <dgm:t>
        <a:bodyPr/>
        <a:lstStyle/>
        <a:p>
          <a:endParaRPr lang="en-GB"/>
        </a:p>
      </dgm:t>
    </dgm:pt>
    <dgm:pt modelId="{C87CB44B-6E44-4924-BD48-A2908BE1C83B}" type="pres">
      <dgm:prSet presAssocID="{8882D77E-6523-4164-97A1-68A8A893741E}" presName="sibTrans" presStyleLbl="sibTrans2D1" presStyleIdx="0" presStyleCnt="5"/>
      <dgm:spPr/>
      <dgm:t>
        <a:bodyPr/>
        <a:lstStyle/>
        <a:p>
          <a:endParaRPr lang="en-GB"/>
        </a:p>
      </dgm:t>
    </dgm:pt>
    <dgm:pt modelId="{2603993A-737E-4EDC-BD6F-0956A12BF280}" type="pres">
      <dgm:prSet presAssocID="{8882D77E-6523-4164-97A1-68A8A893741E}" presName="connectorText" presStyleLbl="sibTrans2D1" presStyleIdx="0" presStyleCnt="5"/>
      <dgm:spPr/>
      <dgm:t>
        <a:bodyPr/>
        <a:lstStyle/>
        <a:p>
          <a:endParaRPr lang="en-GB"/>
        </a:p>
      </dgm:t>
    </dgm:pt>
    <dgm:pt modelId="{257B9E44-F689-432C-B3EC-6106F22E1875}" type="pres">
      <dgm:prSet presAssocID="{77D5FC47-30F2-41E4-99B5-C218A1E77F15}" presName="node" presStyleLbl="node1" presStyleIdx="1" presStyleCnt="6" custScaleX="122999">
        <dgm:presLayoutVars>
          <dgm:bulletEnabled val="1"/>
        </dgm:presLayoutVars>
      </dgm:prSet>
      <dgm:spPr/>
      <dgm:t>
        <a:bodyPr/>
        <a:lstStyle/>
        <a:p>
          <a:endParaRPr lang="en-GB"/>
        </a:p>
      </dgm:t>
    </dgm:pt>
    <dgm:pt modelId="{EF9FD3C8-DD7E-4B2B-87DD-33BB1798463E}" type="pres">
      <dgm:prSet presAssocID="{F91A2BDD-F1D0-44F9-919A-F44CE001E919}" presName="sibTrans" presStyleLbl="sibTrans2D1" presStyleIdx="1" presStyleCnt="5"/>
      <dgm:spPr/>
      <dgm:t>
        <a:bodyPr/>
        <a:lstStyle/>
        <a:p>
          <a:endParaRPr lang="en-GB"/>
        </a:p>
      </dgm:t>
    </dgm:pt>
    <dgm:pt modelId="{1C96D5B9-C55F-43D2-9201-D306D2052038}" type="pres">
      <dgm:prSet presAssocID="{F91A2BDD-F1D0-44F9-919A-F44CE001E919}" presName="connectorText" presStyleLbl="sibTrans2D1" presStyleIdx="1" presStyleCnt="5"/>
      <dgm:spPr/>
      <dgm:t>
        <a:bodyPr/>
        <a:lstStyle/>
        <a:p>
          <a:endParaRPr lang="en-GB"/>
        </a:p>
      </dgm:t>
    </dgm:pt>
    <dgm:pt modelId="{7387BD73-C48D-4667-AB48-0AF46F81BBC2}" type="pres">
      <dgm:prSet presAssocID="{D580B766-E0FD-4B6A-8618-DA6EEFE77A49}" presName="node" presStyleLbl="node1" presStyleIdx="2" presStyleCnt="6" custScaleX="122999">
        <dgm:presLayoutVars>
          <dgm:bulletEnabled val="1"/>
        </dgm:presLayoutVars>
      </dgm:prSet>
      <dgm:spPr/>
      <dgm:t>
        <a:bodyPr/>
        <a:lstStyle/>
        <a:p>
          <a:endParaRPr lang="en-GB"/>
        </a:p>
      </dgm:t>
    </dgm:pt>
    <dgm:pt modelId="{817CC0B8-2623-47ED-AC2F-33ADFD81A284}" type="pres">
      <dgm:prSet presAssocID="{729CE0D7-02C6-40A0-8EB1-85DD9BFB3894}" presName="sibTrans" presStyleLbl="sibTrans2D1" presStyleIdx="2" presStyleCnt="5"/>
      <dgm:spPr/>
      <dgm:t>
        <a:bodyPr/>
        <a:lstStyle/>
        <a:p>
          <a:endParaRPr lang="en-GB"/>
        </a:p>
      </dgm:t>
    </dgm:pt>
    <dgm:pt modelId="{760804BA-5FAE-4616-AE46-5DE64C2EDCF5}" type="pres">
      <dgm:prSet presAssocID="{729CE0D7-02C6-40A0-8EB1-85DD9BFB3894}" presName="connectorText" presStyleLbl="sibTrans2D1" presStyleIdx="2" presStyleCnt="5"/>
      <dgm:spPr/>
      <dgm:t>
        <a:bodyPr/>
        <a:lstStyle/>
        <a:p>
          <a:endParaRPr lang="en-GB"/>
        </a:p>
      </dgm:t>
    </dgm:pt>
    <dgm:pt modelId="{918AAB61-73B5-4AFD-841C-1127C0B7D8CA}" type="pres">
      <dgm:prSet presAssocID="{549A0C05-2F7C-4F29-AA5C-70F199B9FDE4}" presName="node" presStyleLbl="node1" presStyleIdx="3" presStyleCnt="6" custScaleX="122999">
        <dgm:presLayoutVars>
          <dgm:bulletEnabled val="1"/>
        </dgm:presLayoutVars>
      </dgm:prSet>
      <dgm:spPr/>
      <dgm:t>
        <a:bodyPr/>
        <a:lstStyle/>
        <a:p>
          <a:endParaRPr lang="en-GB"/>
        </a:p>
      </dgm:t>
    </dgm:pt>
    <dgm:pt modelId="{D2F5C8B0-1FE7-4C97-993B-385632BCF979}" type="pres">
      <dgm:prSet presAssocID="{04AC63F5-7B97-4D44-BB68-6BE077B905B8}" presName="sibTrans" presStyleLbl="sibTrans2D1" presStyleIdx="3" presStyleCnt="5"/>
      <dgm:spPr/>
      <dgm:t>
        <a:bodyPr/>
        <a:lstStyle/>
        <a:p>
          <a:endParaRPr lang="en-GB"/>
        </a:p>
      </dgm:t>
    </dgm:pt>
    <dgm:pt modelId="{AC90DE00-044C-47B0-975F-7081FCF5767D}" type="pres">
      <dgm:prSet presAssocID="{04AC63F5-7B97-4D44-BB68-6BE077B905B8}" presName="connectorText" presStyleLbl="sibTrans2D1" presStyleIdx="3" presStyleCnt="5"/>
      <dgm:spPr/>
      <dgm:t>
        <a:bodyPr/>
        <a:lstStyle/>
        <a:p>
          <a:endParaRPr lang="en-GB"/>
        </a:p>
      </dgm:t>
    </dgm:pt>
    <dgm:pt modelId="{F995D9D9-633D-4F07-B27E-A84886DF1BB2}" type="pres">
      <dgm:prSet presAssocID="{ECA7E53D-83C9-47FA-9B41-690F712A8504}" presName="node" presStyleLbl="node1" presStyleIdx="4" presStyleCnt="6" custScaleX="122999">
        <dgm:presLayoutVars>
          <dgm:bulletEnabled val="1"/>
        </dgm:presLayoutVars>
      </dgm:prSet>
      <dgm:spPr/>
      <dgm:t>
        <a:bodyPr/>
        <a:lstStyle/>
        <a:p>
          <a:endParaRPr lang="en-GB"/>
        </a:p>
      </dgm:t>
    </dgm:pt>
    <dgm:pt modelId="{24DD1403-C775-48DE-BA20-79592160FEF8}" type="pres">
      <dgm:prSet presAssocID="{1F350890-64F4-4030-A30F-C6230371E4E8}" presName="sibTrans" presStyleLbl="sibTrans2D1" presStyleIdx="4" presStyleCnt="5"/>
      <dgm:spPr/>
      <dgm:t>
        <a:bodyPr/>
        <a:lstStyle/>
        <a:p>
          <a:endParaRPr lang="en-GB"/>
        </a:p>
      </dgm:t>
    </dgm:pt>
    <dgm:pt modelId="{758F641B-D57C-425F-B596-2E06D5C62F50}" type="pres">
      <dgm:prSet presAssocID="{1F350890-64F4-4030-A30F-C6230371E4E8}" presName="connectorText" presStyleLbl="sibTrans2D1" presStyleIdx="4" presStyleCnt="5"/>
      <dgm:spPr/>
      <dgm:t>
        <a:bodyPr/>
        <a:lstStyle/>
        <a:p>
          <a:endParaRPr lang="en-GB"/>
        </a:p>
      </dgm:t>
    </dgm:pt>
    <dgm:pt modelId="{6E1F5A20-3732-4916-BD7C-7DB0F0E3336D}" type="pres">
      <dgm:prSet presAssocID="{C5094FF2-CAFA-494F-BBD7-9A1D063BC927}" presName="node" presStyleLbl="node1" presStyleIdx="5" presStyleCnt="6" custScaleX="121938" custLinFactNeighborX="-530" custLinFactNeighborY="2362">
        <dgm:presLayoutVars>
          <dgm:bulletEnabled val="1"/>
        </dgm:presLayoutVars>
      </dgm:prSet>
      <dgm:spPr/>
      <dgm:t>
        <a:bodyPr/>
        <a:lstStyle/>
        <a:p>
          <a:endParaRPr lang="en-GB"/>
        </a:p>
      </dgm:t>
    </dgm:pt>
  </dgm:ptLst>
  <dgm:cxnLst>
    <dgm:cxn modelId="{8628F570-9FCD-4440-9A9A-047CA4BE2EA2}" srcId="{05F42AC9-3914-4311-8734-0552AC25E7CF}" destId="{C5094FF2-CAFA-494F-BBD7-9A1D063BC927}" srcOrd="5" destOrd="0" parTransId="{5978E71A-1108-4B6F-839D-1AFCCC473B4E}" sibTransId="{CD09FF3B-B563-402C-A06B-175136EAF848}"/>
    <dgm:cxn modelId="{3C3FEFBF-283D-4236-B30E-CEEE19C1CE25}" type="presOf" srcId="{D580B766-E0FD-4B6A-8618-DA6EEFE77A49}" destId="{7387BD73-C48D-4667-AB48-0AF46F81BBC2}" srcOrd="0" destOrd="0" presId="urn:microsoft.com/office/officeart/2005/8/layout/process2"/>
    <dgm:cxn modelId="{9F68AFB0-1DF5-41DA-B611-9EAC89186F47}" type="presOf" srcId="{05F42AC9-3914-4311-8734-0552AC25E7CF}" destId="{FD6AD77C-16F7-4DC0-924E-389989803D01}" srcOrd="0" destOrd="0" presId="urn:microsoft.com/office/officeart/2005/8/layout/process2"/>
    <dgm:cxn modelId="{716A545B-8C4D-445A-ACB2-39F237239A63}" srcId="{05F42AC9-3914-4311-8734-0552AC25E7CF}" destId="{549A0C05-2F7C-4F29-AA5C-70F199B9FDE4}" srcOrd="3" destOrd="0" parTransId="{1D4D3F9F-11FB-400A-B6F6-8F6525C0A912}" sibTransId="{04AC63F5-7B97-4D44-BB68-6BE077B905B8}"/>
    <dgm:cxn modelId="{542C5773-04B9-4F3C-A19D-B68200C3537A}" type="presOf" srcId="{1F350890-64F4-4030-A30F-C6230371E4E8}" destId="{758F641B-D57C-425F-B596-2E06D5C62F50}" srcOrd="1" destOrd="0" presId="urn:microsoft.com/office/officeart/2005/8/layout/process2"/>
    <dgm:cxn modelId="{EADE66A2-B3C3-4BFA-96AB-813E7EFC780F}" type="presOf" srcId="{729CE0D7-02C6-40A0-8EB1-85DD9BFB3894}" destId="{760804BA-5FAE-4616-AE46-5DE64C2EDCF5}" srcOrd="1" destOrd="0" presId="urn:microsoft.com/office/officeart/2005/8/layout/process2"/>
    <dgm:cxn modelId="{7A4E9ED5-145B-46B4-B650-B0041E8E5E68}" srcId="{05F42AC9-3914-4311-8734-0552AC25E7CF}" destId="{77D5FC47-30F2-41E4-99B5-C218A1E77F15}" srcOrd="1" destOrd="0" parTransId="{85A3CC83-99E9-4DD9-B218-903162AB4CC5}" sibTransId="{F91A2BDD-F1D0-44F9-919A-F44CE001E919}"/>
    <dgm:cxn modelId="{BDBFCC02-A2AF-4565-8219-AD362F758DD5}" srcId="{05F42AC9-3914-4311-8734-0552AC25E7CF}" destId="{ECA7E53D-83C9-47FA-9B41-690F712A8504}" srcOrd="4" destOrd="0" parTransId="{ED8ADDFB-8FD0-4E5D-B649-1F7D36122320}" sibTransId="{1F350890-64F4-4030-A30F-C6230371E4E8}"/>
    <dgm:cxn modelId="{833F33AE-D511-43EA-BAF6-649DB6A622C2}" type="presOf" srcId="{F91A2BDD-F1D0-44F9-919A-F44CE001E919}" destId="{1C96D5B9-C55F-43D2-9201-D306D2052038}" srcOrd="1" destOrd="0" presId="urn:microsoft.com/office/officeart/2005/8/layout/process2"/>
    <dgm:cxn modelId="{5F1D73C4-E443-4D86-8224-3977563C2C87}" type="presOf" srcId="{8882D77E-6523-4164-97A1-68A8A893741E}" destId="{2603993A-737E-4EDC-BD6F-0956A12BF280}" srcOrd="1" destOrd="0" presId="urn:microsoft.com/office/officeart/2005/8/layout/process2"/>
    <dgm:cxn modelId="{97693707-3AF4-4657-9935-F6B72E7668AB}" type="presOf" srcId="{04AC63F5-7B97-4D44-BB68-6BE077B905B8}" destId="{D2F5C8B0-1FE7-4C97-993B-385632BCF979}" srcOrd="0" destOrd="0" presId="urn:microsoft.com/office/officeart/2005/8/layout/process2"/>
    <dgm:cxn modelId="{93E7306A-149D-488B-9314-47B50792866E}" type="presOf" srcId="{115733E4-E7C1-47AF-9AD4-7B083908873A}" destId="{0BA4D384-98F2-48CB-8E3B-8DDF4732F97D}" srcOrd="0" destOrd="0" presId="urn:microsoft.com/office/officeart/2005/8/layout/process2"/>
    <dgm:cxn modelId="{8916396D-D733-4C8C-97CB-9AB9CE350E5C}" type="presOf" srcId="{04AC63F5-7B97-4D44-BB68-6BE077B905B8}" destId="{AC90DE00-044C-47B0-975F-7081FCF5767D}" srcOrd="1" destOrd="0" presId="urn:microsoft.com/office/officeart/2005/8/layout/process2"/>
    <dgm:cxn modelId="{9F1062DC-4E61-443B-AD70-2413CD649124}" type="presOf" srcId="{549A0C05-2F7C-4F29-AA5C-70F199B9FDE4}" destId="{918AAB61-73B5-4AFD-841C-1127C0B7D8CA}" srcOrd="0" destOrd="0" presId="urn:microsoft.com/office/officeart/2005/8/layout/process2"/>
    <dgm:cxn modelId="{4D3686DA-C54C-4A46-A9AD-BC6BD586648E}" type="presOf" srcId="{77D5FC47-30F2-41E4-99B5-C218A1E77F15}" destId="{257B9E44-F689-432C-B3EC-6106F22E1875}" srcOrd="0" destOrd="0" presId="urn:microsoft.com/office/officeart/2005/8/layout/process2"/>
    <dgm:cxn modelId="{426D3BEB-47BD-4E27-BF26-6A6BA4A1977A}" srcId="{05F42AC9-3914-4311-8734-0552AC25E7CF}" destId="{115733E4-E7C1-47AF-9AD4-7B083908873A}" srcOrd="0" destOrd="0" parTransId="{9AE82345-FCF0-4998-A8A2-01DF7390540F}" sibTransId="{8882D77E-6523-4164-97A1-68A8A893741E}"/>
    <dgm:cxn modelId="{8163FD88-77F0-41F9-9D75-A4B339E6CF0C}" type="presOf" srcId="{1F350890-64F4-4030-A30F-C6230371E4E8}" destId="{24DD1403-C775-48DE-BA20-79592160FEF8}" srcOrd="0" destOrd="0" presId="urn:microsoft.com/office/officeart/2005/8/layout/process2"/>
    <dgm:cxn modelId="{F8369A7F-4E2E-487B-B6AB-446143FADF46}" type="presOf" srcId="{F91A2BDD-F1D0-44F9-919A-F44CE001E919}" destId="{EF9FD3C8-DD7E-4B2B-87DD-33BB1798463E}" srcOrd="0" destOrd="0" presId="urn:microsoft.com/office/officeart/2005/8/layout/process2"/>
    <dgm:cxn modelId="{3EDDD89F-8DCE-465F-82E5-4EE17C4F8541}" type="presOf" srcId="{8882D77E-6523-4164-97A1-68A8A893741E}" destId="{C87CB44B-6E44-4924-BD48-A2908BE1C83B}" srcOrd="0" destOrd="0" presId="urn:microsoft.com/office/officeart/2005/8/layout/process2"/>
    <dgm:cxn modelId="{22A1FED6-A162-4442-8177-BB9827840642}" type="presOf" srcId="{729CE0D7-02C6-40A0-8EB1-85DD9BFB3894}" destId="{817CC0B8-2623-47ED-AC2F-33ADFD81A284}" srcOrd="0" destOrd="0" presId="urn:microsoft.com/office/officeart/2005/8/layout/process2"/>
    <dgm:cxn modelId="{76E9DE3E-67E0-4B6E-AA16-4040C89BF2E1}" type="presOf" srcId="{ECA7E53D-83C9-47FA-9B41-690F712A8504}" destId="{F995D9D9-633D-4F07-B27E-A84886DF1BB2}" srcOrd="0" destOrd="0" presId="urn:microsoft.com/office/officeart/2005/8/layout/process2"/>
    <dgm:cxn modelId="{BEC27F04-36AD-4A7B-9F13-A575ACBF7D31}" srcId="{05F42AC9-3914-4311-8734-0552AC25E7CF}" destId="{D580B766-E0FD-4B6A-8618-DA6EEFE77A49}" srcOrd="2" destOrd="0" parTransId="{0309C26E-7E6D-4DF7-AAFB-8C976E9A1E44}" sibTransId="{729CE0D7-02C6-40A0-8EB1-85DD9BFB3894}"/>
    <dgm:cxn modelId="{F2FF703E-94BF-43EC-A74C-51442A6BD38C}" type="presOf" srcId="{C5094FF2-CAFA-494F-BBD7-9A1D063BC927}" destId="{6E1F5A20-3732-4916-BD7C-7DB0F0E3336D}" srcOrd="0" destOrd="0" presId="urn:microsoft.com/office/officeart/2005/8/layout/process2"/>
    <dgm:cxn modelId="{2E47B101-2D39-4D7B-84C2-D6DCDCDD5636}" type="presParOf" srcId="{FD6AD77C-16F7-4DC0-924E-389989803D01}" destId="{0BA4D384-98F2-48CB-8E3B-8DDF4732F97D}" srcOrd="0" destOrd="0" presId="urn:microsoft.com/office/officeart/2005/8/layout/process2"/>
    <dgm:cxn modelId="{F1A0F26B-CBFF-4DCB-A7F7-C02E4B4F1410}" type="presParOf" srcId="{FD6AD77C-16F7-4DC0-924E-389989803D01}" destId="{C87CB44B-6E44-4924-BD48-A2908BE1C83B}" srcOrd="1" destOrd="0" presId="urn:microsoft.com/office/officeart/2005/8/layout/process2"/>
    <dgm:cxn modelId="{6E129437-EEFB-45DA-9A7C-E6EDD0B971C9}" type="presParOf" srcId="{C87CB44B-6E44-4924-BD48-A2908BE1C83B}" destId="{2603993A-737E-4EDC-BD6F-0956A12BF280}" srcOrd="0" destOrd="0" presId="urn:microsoft.com/office/officeart/2005/8/layout/process2"/>
    <dgm:cxn modelId="{CCB51FEB-4DEB-4065-B804-32FF8EE77E1B}" type="presParOf" srcId="{FD6AD77C-16F7-4DC0-924E-389989803D01}" destId="{257B9E44-F689-432C-B3EC-6106F22E1875}" srcOrd="2" destOrd="0" presId="urn:microsoft.com/office/officeart/2005/8/layout/process2"/>
    <dgm:cxn modelId="{AA442D02-0653-4C5C-A2DD-BF0568A9193A}" type="presParOf" srcId="{FD6AD77C-16F7-4DC0-924E-389989803D01}" destId="{EF9FD3C8-DD7E-4B2B-87DD-33BB1798463E}" srcOrd="3" destOrd="0" presId="urn:microsoft.com/office/officeart/2005/8/layout/process2"/>
    <dgm:cxn modelId="{66BAECAE-5A66-44B0-8A60-A1CBD0A5AF5B}" type="presParOf" srcId="{EF9FD3C8-DD7E-4B2B-87DD-33BB1798463E}" destId="{1C96D5B9-C55F-43D2-9201-D306D2052038}" srcOrd="0" destOrd="0" presId="urn:microsoft.com/office/officeart/2005/8/layout/process2"/>
    <dgm:cxn modelId="{C7AB6545-FEAC-4594-9F50-BC04CF1D064A}" type="presParOf" srcId="{FD6AD77C-16F7-4DC0-924E-389989803D01}" destId="{7387BD73-C48D-4667-AB48-0AF46F81BBC2}" srcOrd="4" destOrd="0" presId="urn:microsoft.com/office/officeart/2005/8/layout/process2"/>
    <dgm:cxn modelId="{2746BFD4-BFB4-4275-BB85-934540764FC8}" type="presParOf" srcId="{FD6AD77C-16F7-4DC0-924E-389989803D01}" destId="{817CC0B8-2623-47ED-AC2F-33ADFD81A284}" srcOrd="5" destOrd="0" presId="urn:microsoft.com/office/officeart/2005/8/layout/process2"/>
    <dgm:cxn modelId="{1C46F14F-DB5D-4F90-831C-8FBC7CD440AA}" type="presParOf" srcId="{817CC0B8-2623-47ED-AC2F-33ADFD81A284}" destId="{760804BA-5FAE-4616-AE46-5DE64C2EDCF5}" srcOrd="0" destOrd="0" presId="urn:microsoft.com/office/officeart/2005/8/layout/process2"/>
    <dgm:cxn modelId="{A435F61E-CBB4-4E9B-AB29-5A9A12E73CE4}" type="presParOf" srcId="{FD6AD77C-16F7-4DC0-924E-389989803D01}" destId="{918AAB61-73B5-4AFD-841C-1127C0B7D8CA}" srcOrd="6" destOrd="0" presId="urn:microsoft.com/office/officeart/2005/8/layout/process2"/>
    <dgm:cxn modelId="{747484C2-A037-4FA7-B794-210D7DB6D47A}" type="presParOf" srcId="{FD6AD77C-16F7-4DC0-924E-389989803D01}" destId="{D2F5C8B0-1FE7-4C97-993B-385632BCF979}" srcOrd="7" destOrd="0" presId="urn:microsoft.com/office/officeart/2005/8/layout/process2"/>
    <dgm:cxn modelId="{583F5797-3614-445A-9E67-41433F2C47A1}" type="presParOf" srcId="{D2F5C8B0-1FE7-4C97-993B-385632BCF979}" destId="{AC90DE00-044C-47B0-975F-7081FCF5767D}" srcOrd="0" destOrd="0" presId="urn:microsoft.com/office/officeart/2005/8/layout/process2"/>
    <dgm:cxn modelId="{CC7C5E01-DFAD-4CCC-B770-712D4597DD7A}" type="presParOf" srcId="{FD6AD77C-16F7-4DC0-924E-389989803D01}" destId="{F995D9D9-633D-4F07-B27E-A84886DF1BB2}" srcOrd="8" destOrd="0" presId="urn:microsoft.com/office/officeart/2005/8/layout/process2"/>
    <dgm:cxn modelId="{044651DE-E947-42D2-A092-3486C9635D46}" type="presParOf" srcId="{FD6AD77C-16F7-4DC0-924E-389989803D01}" destId="{24DD1403-C775-48DE-BA20-79592160FEF8}" srcOrd="9" destOrd="0" presId="urn:microsoft.com/office/officeart/2005/8/layout/process2"/>
    <dgm:cxn modelId="{3901AF92-E838-482A-85BB-746FE25B38B5}" type="presParOf" srcId="{24DD1403-C775-48DE-BA20-79592160FEF8}" destId="{758F641B-D57C-425F-B596-2E06D5C62F50}" srcOrd="0" destOrd="0" presId="urn:microsoft.com/office/officeart/2005/8/layout/process2"/>
    <dgm:cxn modelId="{B52A7054-BD8F-4375-B5C4-17F40D3A4B1F}" type="presParOf" srcId="{FD6AD77C-16F7-4DC0-924E-389989803D01}" destId="{6E1F5A20-3732-4916-BD7C-7DB0F0E3336D}" srcOrd="10"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3AECAB-97ED-4B90-B8C4-2BABB11C6BB9}" type="doc">
      <dgm:prSet loTypeId="urn:microsoft.com/office/officeart/2005/8/layout/process2" loCatId="process" qsTypeId="urn:microsoft.com/office/officeart/2005/8/quickstyle/3d2" qsCatId="3D" csTypeId="urn:microsoft.com/office/officeart/2005/8/colors/accent2_2" csCatId="accent2" phldr="1"/>
      <dgm:spPr/>
    </dgm:pt>
    <dgm:pt modelId="{5BE4FE3A-E374-4EB6-9992-CC7358F2AACF}">
      <dgm:prSet phldrT="[Text]" custT="1"/>
      <dgm:spPr>
        <a:solidFill>
          <a:srgbClr val="3333FF"/>
        </a:solidFill>
      </dgm:spPr>
      <dgm:t>
        <a:bodyPr/>
        <a:lstStyle/>
        <a:p>
          <a:r>
            <a:rPr lang="en-GB" sz="2400" b="1" dirty="0" smtClean="0">
              <a:latin typeface="Candara" pitchFamily="34" charset="0"/>
            </a:rPr>
            <a:t>Brainstorm</a:t>
          </a:r>
          <a:endParaRPr lang="en-GB" sz="2400" b="1" dirty="0">
            <a:latin typeface="Candara" pitchFamily="34" charset="0"/>
          </a:endParaRPr>
        </a:p>
      </dgm:t>
    </dgm:pt>
    <dgm:pt modelId="{0B52F37A-A45F-4899-95E2-024F156F2039}" type="parTrans" cxnId="{EDF929F3-2DBA-41A3-B0C6-6C24957A00B1}">
      <dgm:prSet/>
      <dgm:spPr/>
      <dgm:t>
        <a:bodyPr/>
        <a:lstStyle/>
        <a:p>
          <a:endParaRPr lang="en-GB"/>
        </a:p>
      </dgm:t>
    </dgm:pt>
    <dgm:pt modelId="{0099F0F4-A011-4D5A-AC81-C124D414ABE9}" type="sibTrans" cxnId="{EDF929F3-2DBA-41A3-B0C6-6C24957A00B1}">
      <dgm:prSet/>
      <dgm:spPr>
        <a:solidFill>
          <a:srgbClr val="9900FF"/>
        </a:solidFill>
      </dgm:spPr>
      <dgm:t>
        <a:bodyPr/>
        <a:lstStyle/>
        <a:p>
          <a:endParaRPr lang="en-GB"/>
        </a:p>
      </dgm:t>
    </dgm:pt>
    <dgm:pt modelId="{BA8CB382-2F17-4B8F-AA7D-0D9F9700AA6F}">
      <dgm:prSet phldrT="[Text]" custT="1"/>
      <dgm:spPr>
        <a:solidFill>
          <a:srgbClr val="0066FF"/>
        </a:solidFill>
      </dgm:spPr>
      <dgm:t>
        <a:bodyPr/>
        <a:lstStyle/>
        <a:p>
          <a:r>
            <a:rPr lang="en-GB" sz="2400" b="1" dirty="0" smtClean="0">
              <a:latin typeface="Candara" pitchFamily="34" charset="0"/>
            </a:rPr>
            <a:t>Research - Select</a:t>
          </a:r>
          <a:endParaRPr lang="en-GB" sz="2400" b="1" dirty="0">
            <a:latin typeface="Candara" pitchFamily="34" charset="0"/>
          </a:endParaRPr>
        </a:p>
      </dgm:t>
    </dgm:pt>
    <dgm:pt modelId="{AF46CAA7-2050-4F39-AD10-9FDC57F19FC5}" type="parTrans" cxnId="{94EF587B-0781-43BE-8D0B-E53645C4097F}">
      <dgm:prSet/>
      <dgm:spPr/>
      <dgm:t>
        <a:bodyPr/>
        <a:lstStyle/>
        <a:p>
          <a:endParaRPr lang="en-GB"/>
        </a:p>
      </dgm:t>
    </dgm:pt>
    <dgm:pt modelId="{4736C00F-4A63-4792-B31C-9B44BE6110A8}" type="sibTrans" cxnId="{94EF587B-0781-43BE-8D0B-E53645C4097F}">
      <dgm:prSet/>
      <dgm:spPr>
        <a:solidFill>
          <a:srgbClr val="9900FF"/>
        </a:solidFill>
      </dgm:spPr>
      <dgm:t>
        <a:bodyPr/>
        <a:lstStyle/>
        <a:p>
          <a:endParaRPr lang="en-GB"/>
        </a:p>
      </dgm:t>
    </dgm:pt>
    <dgm:pt modelId="{B10543A0-D4F8-4DF6-AC37-CD83CF15F31D}">
      <dgm:prSet phldrT="[Text]" custT="1"/>
      <dgm:spPr>
        <a:solidFill>
          <a:srgbClr val="5757FF"/>
        </a:solidFill>
      </dgm:spPr>
      <dgm:t>
        <a:bodyPr/>
        <a:lstStyle/>
        <a:p>
          <a:r>
            <a:rPr lang="en-GB" sz="2400" b="1" dirty="0" smtClean="0">
              <a:latin typeface="Candara" pitchFamily="34" charset="0"/>
            </a:rPr>
            <a:t>Plan conclusion</a:t>
          </a:r>
          <a:endParaRPr lang="en-GB" sz="2400" b="1" dirty="0">
            <a:latin typeface="Candara" pitchFamily="34" charset="0"/>
          </a:endParaRPr>
        </a:p>
      </dgm:t>
    </dgm:pt>
    <dgm:pt modelId="{495D5807-3A92-427C-BCA9-04AC9F5E68F1}" type="parTrans" cxnId="{7836952A-67A5-4F65-B8DA-727FF0D0E671}">
      <dgm:prSet/>
      <dgm:spPr/>
      <dgm:t>
        <a:bodyPr/>
        <a:lstStyle/>
        <a:p>
          <a:endParaRPr lang="en-GB"/>
        </a:p>
      </dgm:t>
    </dgm:pt>
    <dgm:pt modelId="{A6D06C18-481A-424C-AE0B-C573D36F73F5}" type="sibTrans" cxnId="{7836952A-67A5-4F65-B8DA-727FF0D0E671}">
      <dgm:prSet/>
      <dgm:spPr>
        <a:solidFill>
          <a:srgbClr val="9900FF"/>
        </a:solidFill>
      </dgm:spPr>
      <dgm:t>
        <a:bodyPr/>
        <a:lstStyle/>
        <a:p>
          <a:endParaRPr lang="en-GB"/>
        </a:p>
      </dgm:t>
    </dgm:pt>
    <dgm:pt modelId="{4C531590-50E4-44F8-9562-D5CCC49C0F74}">
      <dgm:prSet phldrT="[Text]" custT="1"/>
      <dgm:spPr>
        <a:solidFill>
          <a:srgbClr val="7171FF"/>
        </a:solidFill>
      </dgm:spPr>
      <dgm:t>
        <a:bodyPr/>
        <a:lstStyle/>
        <a:p>
          <a:r>
            <a:rPr lang="en-GB" sz="2400" b="1" dirty="0" smtClean="0">
              <a:latin typeface="Candara" pitchFamily="34" charset="0"/>
            </a:rPr>
            <a:t>Plan sections/paragraphs</a:t>
          </a:r>
          <a:endParaRPr lang="en-GB" sz="2400" b="1" dirty="0">
            <a:latin typeface="Candara" pitchFamily="34" charset="0"/>
          </a:endParaRPr>
        </a:p>
      </dgm:t>
    </dgm:pt>
    <dgm:pt modelId="{EF102650-21C6-4F37-BADB-B1EC0F641F91}" type="parTrans" cxnId="{DB763BB7-08B5-46D1-B57A-B0CA4D4745AA}">
      <dgm:prSet/>
      <dgm:spPr/>
      <dgm:t>
        <a:bodyPr/>
        <a:lstStyle/>
        <a:p>
          <a:endParaRPr lang="en-GB"/>
        </a:p>
      </dgm:t>
    </dgm:pt>
    <dgm:pt modelId="{98A14CF2-FBDC-409D-97A5-4938CB8B9028}" type="sibTrans" cxnId="{DB763BB7-08B5-46D1-B57A-B0CA4D4745AA}">
      <dgm:prSet/>
      <dgm:spPr/>
      <dgm:t>
        <a:bodyPr/>
        <a:lstStyle/>
        <a:p>
          <a:endParaRPr lang="en-GB"/>
        </a:p>
      </dgm:t>
    </dgm:pt>
    <dgm:pt modelId="{6230335C-2A3E-4EB3-A0CD-95B6193CC3CB}" type="pres">
      <dgm:prSet presAssocID="{AF3AECAB-97ED-4B90-B8C4-2BABB11C6BB9}" presName="linearFlow" presStyleCnt="0">
        <dgm:presLayoutVars>
          <dgm:resizeHandles val="exact"/>
        </dgm:presLayoutVars>
      </dgm:prSet>
      <dgm:spPr/>
    </dgm:pt>
    <dgm:pt modelId="{8C491553-CB3E-4DBA-B52B-384522C1320E}" type="pres">
      <dgm:prSet presAssocID="{5BE4FE3A-E374-4EB6-9992-CC7358F2AACF}" presName="node" presStyleLbl="node1" presStyleIdx="0" presStyleCnt="4">
        <dgm:presLayoutVars>
          <dgm:bulletEnabled val="1"/>
        </dgm:presLayoutVars>
      </dgm:prSet>
      <dgm:spPr/>
      <dgm:t>
        <a:bodyPr/>
        <a:lstStyle/>
        <a:p>
          <a:endParaRPr lang="en-GB"/>
        </a:p>
      </dgm:t>
    </dgm:pt>
    <dgm:pt modelId="{964B9708-0D49-4202-8CE5-A978969CE05C}" type="pres">
      <dgm:prSet presAssocID="{0099F0F4-A011-4D5A-AC81-C124D414ABE9}" presName="sibTrans" presStyleLbl="sibTrans2D1" presStyleIdx="0" presStyleCnt="3"/>
      <dgm:spPr/>
      <dgm:t>
        <a:bodyPr/>
        <a:lstStyle/>
        <a:p>
          <a:endParaRPr lang="en-GB"/>
        </a:p>
      </dgm:t>
    </dgm:pt>
    <dgm:pt modelId="{26C94782-6598-4F51-9556-2810E15161CA}" type="pres">
      <dgm:prSet presAssocID="{0099F0F4-A011-4D5A-AC81-C124D414ABE9}" presName="connectorText" presStyleLbl="sibTrans2D1" presStyleIdx="0" presStyleCnt="3"/>
      <dgm:spPr/>
      <dgm:t>
        <a:bodyPr/>
        <a:lstStyle/>
        <a:p>
          <a:endParaRPr lang="en-GB"/>
        </a:p>
      </dgm:t>
    </dgm:pt>
    <dgm:pt modelId="{5D6B7130-4C6B-48EF-AAA2-9D3C3B897AD4}" type="pres">
      <dgm:prSet presAssocID="{BA8CB382-2F17-4B8F-AA7D-0D9F9700AA6F}" presName="node" presStyleLbl="node1" presStyleIdx="1" presStyleCnt="4">
        <dgm:presLayoutVars>
          <dgm:bulletEnabled val="1"/>
        </dgm:presLayoutVars>
      </dgm:prSet>
      <dgm:spPr/>
      <dgm:t>
        <a:bodyPr/>
        <a:lstStyle/>
        <a:p>
          <a:endParaRPr lang="en-GB"/>
        </a:p>
      </dgm:t>
    </dgm:pt>
    <dgm:pt modelId="{9FBC1360-4984-4AE4-A7FA-BD07DAB65C74}" type="pres">
      <dgm:prSet presAssocID="{4736C00F-4A63-4792-B31C-9B44BE6110A8}" presName="sibTrans" presStyleLbl="sibTrans2D1" presStyleIdx="1" presStyleCnt="3"/>
      <dgm:spPr/>
      <dgm:t>
        <a:bodyPr/>
        <a:lstStyle/>
        <a:p>
          <a:endParaRPr lang="en-GB"/>
        </a:p>
      </dgm:t>
    </dgm:pt>
    <dgm:pt modelId="{B13921CF-61B3-47C0-B120-21D0F30E55D1}" type="pres">
      <dgm:prSet presAssocID="{4736C00F-4A63-4792-B31C-9B44BE6110A8}" presName="connectorText" presStyleLbl="sibTrans2D1" presStyleIdx="1" presStyleCnt="3"/>
      <dgm:spPr/>
      <dgm:t>
        <a:bodyPr/>
        <a:lstStyle/>
        <a:p>
          <a:endParaRPr lang="en-GB"/>
        </a:p>
      </dgm:t>
    </dgm:pt>
    <dgm:pt modelId="{A4C8F9E5-FDDF-4619-BF0D-DBC36CDE13F9}" type="pres">
      <dgm:prSet presAssocID="{B10543A0-D4F8-4DF6-AC37-CD83CF15F31D}" presName="node" presStyleLbl="node1" presStyleIdx="2" presStyleCnt="4">
        <dgm:presLayoutVars>
          <dgm:bulletEnabled val="1"/>
        </dgm:presLayoutVars>
      </dgm:prSet>
      <dgm:spPr/>
      <dgm:t>
        <a:bodyPr/>
        <a:lstStyle/>
        <a:p>
          <a:endParaRPr lang="en-GB"/>
        </a:p>
      </dgm:t>
    </dgm:pt>
    <dgm:pt modelId="{C3947B62-CE77-4AF0-8661-546C6C89DB5E}" type="pres">
      <dgm:prSet presAssocID="{A6D06C18-481A-424C-AE0B-C573D36F73F5}" presName="sibTrans" presStyleLbl="sibTrans2D1" presStyleIdx="2" presStyleCnt="3"/>
      <dgm:spPr/>
      <dgm:t>
        <a:bodyPr/>
        <a:lstStyle/>
        <a:p>
          <a:endParaRPr lang="en-GB"/>
        </a:p>
      </dgm:t>
    </dgm:pt>
    <dgm:pt modelId="{C3E4ACF7-CDF7-4DE9-8B76-CD2BB63F088D}" type="pres">
      <dgm:prSet presAssocID="{A6D06C18-481A-424C-AE0B-C573D36F73F5}" presName="connectorText" presStyleLbl="sibTrans2D1" presStyleIdx="2" presStyleCnt="3"/>
      <dgm:spPr/>
      <dgm:t>
        <a:bodyPr/>
        <a:lstStyle/>
        <a:p>
          <a:endParaRPr lang="en-GB"/>
        </a:p>
      </dgm:t>
    </dgm:pt>
    <dgm:pt modelId="{8F5A2DA0-C8A9-4E4C-ABE0-A747DE1DED95}" type="pres">
      <dgm:prSet presAssocID="{4C531590-50E4-44F8-9562-D5CCC49C0F74}" presName="node" presStyleLbl="node1" presStyleIdx="3" presStyleCnt="4">
        <dgm:presLayoutVars>
          <dgm:bulletEnabled val="1"/>
        </dgm:presLayoutVars>
      </dgm:prSet>
      <dgm:spPr/>
      <dgm:t>
        <a:bodyPr/>
        <a:lstStyle/>
        <a:p>
          <a:endParaRPr lang="en-GB"/>
        </a:p>
      </dgm:t>
    </dgm:pt>
  </dgm:ptLst>
  <dgm:cxnLst>
    <dgm:cxn modelId="{D7C80CD5-6869-4706-9D10-A213D05C9871}" type="presOf" srcId="{4736C00F-4A63-4792-B31C-9B44BE6110A8}" destId="{9FBC1360-4984-4AE4-A7FA-BD07DAB65C74}" srcOrd="0" destOrd="0" presId="urn:microsoft.com/office/officeart/2005/8/layout/process2"/>
    <dgm:cxn modelId="{D6C7BA58-41EE-4EA2-871A-7784516F4F98}" type="presOf" srcId="{0099F0F4-A011-4D5A-AC81-C124D414ABE9}" destId="{26C94782-6598-4F51-9556-2810E15161CA}" srcOrd="1" destOrd="0" presId="urn:microsoft.com/office/officeart/2005/8/layout/process2"/>
    <dgm:cxn modelId="{F5F5EDDC-71E6-42B5-AB73-E602382A00FA}" type="presOf" srcId="{5BE4FE3A-E374-4EB6-9992-CC7358F2AACF}" destId="{8C491553-CB3E-4DBA-B52B-384522C1320E}" srcOrd="0" destOrd="0" presId="urn:microsoft.com/office/officeart/2005/8/layout/process2"/>
    <dgm:cxn modelId="{872EBFDC-EE14-420D-963A-2279BC2B90D1}" type="presOf" srcId="{0099F0F4-A011-4D5A-AC81-C124D414ABE9}" destId="{964B9708-0D49-4202-8CE5-A978969CE05C}" srcOrd="0" destOrd="0" presId="urn:microsoft.com/office/officeart/2005/8/layout/process2"/>
    <dgm:cxn modelId="{94EF587B-0781-43BE-8D0B-E53645C4097F}" srcId="{AF3AECAB-97ED-4B90-B8C4-2BABB11C6BB9}" destId="{BA8CB382-2F17-4B8F-AA7D-0D9F9700AA6F}" srcOrd="1" destOrd="0" parTransId="{AF46CAA7-2050-4F39-AD10-9FDC57F19FC5}" sibTransId="{4736C00F-4A63-4792-B31C-9B44BE6110A8}"/>
    <dgm:cxn modelId="{5E13942E-EC76-4F33-A9E6-1BDB4D37C9CB}" type="presOf" srcId="{B10543A0-D4F8-4DF6-AC37-CD83CF15F31D}" destId="{A4C8F9E5-FDDF-4619-BF0D-DBC36CDE13F9}" srcOrd="0" destOrd="0" presId="urn:microsoft.com/office/officeart/2005/8/layout/process2"/>
    <dgm:cxn modelId="{FAD83467-0804-41F5-A21A-7BE63C85DAC1}" type="presOf" srcId="{4C531590-50E4-44F8-9562-D5CCC49C0F74}" destId="{8F5A2DA0-C8A9-4E4C-ABE0-A747DE1DED95}" srcOrd="0" destOrd="0" presId="urn:microsoft.com/office/officeart/2005/8/layout/process2"/>
    <dgm:cxn modelId="{92400F96-A789-454C-AAD7-9855D78F9DB2}" type="presOf" srcId="{A6D06C18-481A-424C-AE0B-C573D36F73F5}" destId="{C3947B62-CE77-4AF0-8661-546C6C89DB5E}" srcOrd="0" destOrd="0" presId="urn:microsoft.com/office/officeart/2005/8/layout/process2"/>
    <dgm:cxn modelId="{5B5A2802-C94B-41DE-A3C2-1FFE56B21126}" type="presOf" srcId="{A6D06C18-481A-424C-AE0B-C573D36F73F5}" destId="{C3E4ACF7-CDF7-4DE9-8B76-CD2BB63F088D}" srcOrd="1" destOrd="0" presId="urn:microsoft.com/office/officeart/2005/8/layout/process2"/>
    <dgm:cxn modelId="{AA80D059-A15D-4289-8459-100ED58CFD98}" type="presOf" srcId="{BA8CB382-2F17-4B8F-AA7D-0D9F9700AA6F}" destId="{5D6B7130-4C6B-48EF-AAA2-9D3C3B897AD4}" srcOrd="0" destOrd="0" presId="urn:microsoft.com/office/officeart/2005/8/layout/process2"/>
    <dgm:cxn modelId="{7836952A-67A5-4F65-B8DA-727FF0D0E671}" srcId="{AF3AECAB-97ED-4B90-B8C4-2BABB11C6BB9}" destId="{B10543A0-D4F8-4DF6-AC37-CD83CF15F31D}" srcOrd="2" destOrd="0" parTransId="{495D5807-3A92-427C-BCA9-04AC9F5E68F1}" sibTransId="{A6D06C18-481A-424C-AE0B-C573D36F73F5}"/>
    <dgm:cxn modelId="{DB763BB7-08B5-46D1-B57A-B0CA4D4745AA}" srcId="{AF3AECAB-97ED-4B90-B8C4-2BABB11C6BB9}" destId="{4C531590-50E4-44F8-9562-D5CCC49C0F74}" srcOrd="3" destOrd="0" parTransId="{EF102650-21C6-4F37-BADB-B1EC0F641F91}" sibTransId="{98A14CF2-FBDC-409D-97A5-4938CB8B9028}"/>
    <dgm:cxn modelId="{417A4447-2E17-4EA0-93EE-31A0BBEF89C6}" type="presOf" srcId="{4736C00F-4A63-4792-B31C-9B44BE6110A8}" destId="{B13921CF-61B3-47C0-B120-21D0F30E55D1}" srcOrd="1" destOrd="0" presId="urn:microsoft.com/office/officeart/2005/8/layout/process2"/>
    <dgm:cxn modelId="{E2B68707-FBD4-49B3-BF14-8BDBE5B9BC17}" type="presOf" srcId="{AF3AECAB-97ED-4B90-B8C4-2BABB11C6BB9}" destId="{6230335C-2A3E-4EB3-A0CD-95B6193CC3CB}" srcOrd="0" destOrd="0" presId="urn:microsoft.com/office/officeart/2005/8/layout/process2"/>
    <dgm:cxn modelId="{EDF929F3-2DBA-41A3-B0C6-6C24957A00B1}" srcId="{AF3AECAB-97ED-4B90-B8C4-2BABB11C6BB9}" destId="{5BE4FE3A-E374-4EB6-9992-CC7358F2AACF}" srcOrd="0" destOrd="0" parTransId="{0B52F37A-A45F-4899-95E2-024F156F2039}" sibTransId="{0099F0F4-A011-4D5A-AC81-C124D414ABE9}"/>
    <dgm:cxn modelId="{CF8E1A3C-FE94-48E8-9C1E-3EC977A8FEE1}" type="presParOf" srcId="{6230335C-2A3E-4EB3-A0CD-95B6193CC3CB}" destId="{8C491553-CB3E-4DBA-B52B-384522C1320E}" srcOrd="0" destOrd="0" presId="urn:microsoft.com/office/officeart/2005/8/layout/process2"/>
    <dgm:cxn modelId="{1B1EAFD2-2943-4B8B-887D-2B9332343E97}" type="presParOf" srcId="{6230335C-2A3E-4EB3-A0CD-95B6193CC3CB}" destId="{964B9708-0D49-4202-8CE5-A978969CE05C}" srcOrd="1" destOrd="0" presId="urn:microsoft.com/office/officeart/2005/8/layout/process2"/>
    <dgm:cxn modelId="{96C7502B-9564-43A1-9BB3-E9D69ADF7E98}" type="presParOf" srcId="{964B9708-0D49-4202-8CE5-A978969CE05C}" destId="{26C94782-6598-4F51-9556-2810E15161CA}" srcOrd="0" destOrd="0" presId="urn:microsoft.com/office/officeart/2005/8/layout/process2"/>
    <dgm:cxn modelId="{57BCC739-BE28-4C0B-B08F-A121E236A38F}" type="presParOf" srcId="{6230335C-2A3E-4EB3-A0CD-95B6193CC3CB}" destId="{5D6B7130-4C6B-48EF-AAA2-9D3C3B897AD4}" srcOrd="2" destOrd="0" presId="urn:microsoft.com/office/officeart/2005/8/layout/process2"/>
    <dgm:cxn modelId="{151BF1FD-0345-4A60-9416-EBA67F67C11B}" type="presParOf" srcId="{6230335C-2A3E-4EB3-A0CD-95B6193CC3CB}" destId="{9FBC1360-4984-4AE4-A7FA-BD07DAB65C74}" srcOrd="3" destOrd="0" presId="urn:microsoft.com/office/officeart/2005/8/layout/process2"/>
    <dgm:cxn modelId="{D2D1666F-8667-4844-823F-32FB36676063}" type="presParOf" srcId="{9FBC1360-4984-4AE4-A7FA-BD07DAB65C74}" destId="{B13921CF-61B3-47C0-B120-21D0F30E55D1}" srcOrd="0" destOrd="0" presId="urn:microsoft.com/office/officeart/2005/8/layout/process2"/>
    <dgm:cxn modelId="{82C972B3-F8B3-4DD5-9CAF-29FF742E5DC6}" type="presParOf" srcId="{6230335C-2A3E-4EB3-A0CD-95B6193CC3CB}" destId="{A4C8F9E5-FDDF-4619-BF0D-DBC36CDE13F9}" srcOrd="4" destOrd="0" presId="urn:microsoft.com/office/officeart/2005/8/layout/process2"/>
    <dgm:cxn modelId="{F50A338C-3764-4AC6-AEB8-9703ACD838A4}" type="presParOf" srcId="{6230335C-2A3E-4EB3-A0CD-95B6193CC3CB}" destId="{C3947B62-CE77-4AF0-8661-546C6C89DB5E}" srcOrd="5" destOrd="0" presId="urn:microsoft.com/office/officeart/2005/8/layout/process2"/>
    <dgm:cxn modelId="{3CE8DC3E-F4F0-46DA-8F1B-9399982B1B13}" type="presParOf" srcId="{C3947B62-CE77-4AF0-8661-546C6C89DB5E}" destId="{C3E4ACF7-CDF7-4DE9-8B76-CD2BB63F088D}" srcOrd="0" destOrd="0" presId="urn:microsoft.com/office/officeart/2005/8/layout/process2"/>
    <dgm:cxn modelId="{6E6AA154-C9D4-4267-A40F-1023665C9A87}" type="presParOf" srcId="{6230335C-2A3E-4EB3-A0CD-95B6193CC3CB}" destId="{8F5A2DA0-C8A9-4E4C-ABE0-A747DE1DED95}" srcOrd="6"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CD7D87-4888-42F1-AD5A-FAD60C24CCD9}" type="doc">
      <dgm:prSet loTypeId="urn:microsoft.com/office/officeart/2005/8/layout/process4" loCatId="process" qsTypeId="urn:microsoft.com/office/officeart/2005/8/quickstyle/simple1" qsCatId="simple" csTypeId="urn:microsoft.com/office/officeart/2005/8/colors/accent2_3" csCatId="accent2" phldr="1"/>
      <dgm:spPr/>
      <dgm:t>
        <a:bodyPr/>
        <a:lstStyle/>
        <a:p>
          <a:endParaRPr lang="en-GB"/>
        </a:p>
      </dgm:t>
    </dgm:pt>
    <dgm:pt modelId="{A6B810F4-6DD8-4AD5-9901-EAF07550A917}">
      <dgm:prSet phldrT="[Text]"/>
      <dgm:spPr/>
      <dgm:t>
        <a:bodyPr/>
        <a:lstStyle/>
        <a:p>
          <a:r>
            <a:rPr lang="en-GB" dirty="0" smtClean="0">
              <a:latin typeface="Candara" pitchFamily="34" charset="0"/>
            </a:rPr>
            <a:t>Introduction</a:t>
          </a:r>
          <a:endParaRPr lang="en-GB" dirty="0">
            <a:latin typeface="Candara" pitchFamily="34" charset="0"/>
          </a:endParaRPr>
        </a:p>
      </dgm:t>
    </dgm:pt>
    <dgm:pt modelId="{39060037-F863-4EE9-BD5A-176430C2E04B}" type="parTrans" cxnId="{8FECC0C0-2E10-4CAE-BC06-DE15C74C0683}">
      <dgm:prSet/>
      <dgm:spPr/>
      <dgm:t>
        <a:bodyPr/>
        <a:lstStyle/>
        <a:p>
          <a:endParaRPr lang="en-GB">
            <a:latin typeface="Candara" pitchFamily="34" charset="0"/>
          </a:endParaRPr>
        </a:p>
      </dgm:t>
    </dgm:pt>
    <dgm:pt modelId="{09ECCCA1-BAD3-48D0-8223-055227CF2970}" type="sibTrans" cxnId="{8FECC0C0-2E10-4CAE-BC06-DE15C74C0683}">
      <dgm:prSet/>
      <dgm:spPr/>
      <dgm:t>
        <a:bodyPr/>
        <a:lstStyle/>
        <a:p>
          <a:endParaRPr lang="en-GB">
            <a:latin typeface="Candara" pitchFamily="34" charset="0"/>
          </a:endParaRPr>
        </a:p>
      </dgm:t>
    </dgm:pt>
    <dgm:pt modelId="{D6C214F6-F62A-45C6-AC07-1FC106A184E3}">
      <dgm:prSet phldrT="[Text]"/>
      <dgm:spPr/>
      <dgm:t>
        <a:bodyPr/>
        <a:lstStyle/>
        <a:p>
          <a:r>
            <a:rPr lang="en-GB" dirty="0" smtClean="0">
              <a:latin typeface="Candara" pitchFamily="34" charset="0"/>
            </a:rPr>
            <a:t>Main discussion</a:t>
          </a:r>
          <a:endParaRPr lang="en-GB" dirty="0">
            <a:latin typeface="Candara" pitchFamily="34" charset="0"/>
          </a:endParaRPr>
        </a:p>
      </dgm:t>
    </dgm:pt>
    <dgm:pt modelId="{7139C225-BC4F-4224-AC9E-2498C88BD740}" type="parTrans" cxnId="{C360ABE5-7552-4C55-B1D3-A1780149A09E}">
      <dgm:prSet/>
      <dgm:spPr/>
      <dgm:t>
        <a:bodyPr/>
        <a:lstStyle/>
        <a:p>
          <a:endParaRPr lang="en-GB">
            <a:latin typeface="Candara" pitchFamily="34" charset="0"/>
          </a:endParaRPr>
        </a:p>
      </dgm:t>
    </dgm:pt>
    <dgm:pt modelId="{9EB1B438-62E6-4C27-9073-74A75A8B3D95}" type="sibTrans" cxnId="{C360ABE5-7552-4C55-B1D3-A1780149A09E}">
      <dgm:prSet/>
      <dgm:spPr/>
      <dgm:t>
        <a:bodyPr/>
        <a:lstStyle/>
        <a:p>
          <a:endParaRPr lang="en-GB">
            <a:latin typeface="Candara" pitchFamily="34" charset="0"/>
          </a:endParaRPr>
        </a:p>
      </dgm:t>
    </dgm:pt>
    <dgm:pt modelId="{BD7AF257-1E89-47EF-BB9D-06FDC17BC15F}">
      <dgm:prSet phldrT="[Text]"/>
      <dgm:spPr/>
      <dgm:t>
        <a:bodyPr/>
        <a:lstStyle/>
        <a:p>
          <a:r>
            <a:rPr lang="en-GB" dirty="0" smtClean="0">
              <a:latin typeface="Candara" pitchFamily="34" charset="0"/>
            </a:rPr>
            <a:t>Conclusion</a:t>
          </a:r>
          <a:endParaRPr lang="en-GB" dirty="0">
            <a:latin typeface="Candara" pitchFamily="34" charset="0"/>
          </a:endParaRPr>
        </a:p>
      </dgm:t>
    </dgm:pt>
    <dgm:pt modelId="{AF6C861C-739D-48A4-A568-D427FA3B54E7}" type="parTrans" cxnId="{6994D388-2A70-4B1E-B002-6BB32A68B11D}">
      <dgm:prSet/>
      <dgm:spPr/>
      <dgm:t>
        <a:bodyPr/>
        <a:lstStyle/>
        <a:p>
          <a:endParaRPr lang="en-GB">
            <a:latin typeface="Candara" pitchFamily="34" charset="0"/>
          </a:endParaRPr>
        </a:p>
      </dgm:t>
    </dgm:pt>
    <dgm:pt modelId="{3F91F97C-D0B3-4105-B8E4-C0343CF05253}" type="sibTrans" cxnId="{6994D388-2A70-4B1E-B002-6BB32A68B11D}">
      <dgm:prSet/>
      <dgm:spPr/>
      <dgm:t>
        <a:bodyPr/>
        <a:lstStyle/>
        <a:p>
          <a:endParaRPr lang="en-GB">
            <a:latin typeface="Candara" pitchFamily="34" charset="0"/>
          </a:endParaRPr>
        </a:p>
      </dgm:t>
    </dgm:pt>
    <dgm:pt modelId="{38D039A1-B1A2-494C-808D-8C86FAB0DBBC}" type="pres">
      <dgm:prSet presAssocID="{F9CD7D87-4888-42F1-AD5A-FAD60C24CCD9}" presName="Name0" presStyleCnt="0">
        <dgm:presLayoutVars>
          <dgm:dir/>
          <dgm:animLvl val="lvl"/>
          <dgm:resizeHandles val="exact"/>
        </dgm:presLayoutVars>
      </dgm:prSet>
      <dgm:spPr/>
      <dgm:t>
        <a:bodyPr/>
        <a:lstStyle/>
        <a:p>
          <a:endParaRPr lang="en-GB"/>
        </a:p>
      </dgm:t>
    </dgm:pt>
    <dgm:pt modelId="{0AF883F3-9EB3-4482-A34E-857DB9985A32}" type="pres">
      <dgm:prSet presAssocID="{BD7AF257-1E89-47EF-BB9D-06FDC17BC15F}" presName="boxAndChildren" presStyleCnt="0"/>
      <dgm:spPr/>
      <dgm:t>
        <a:bodyPr/>
        <a:lstStyle/>
        <a:p>
          <a:endParaRPr lang="en-GB"/>
        </a:p>
      </dgm:t>
    </dgm:pt>
    <dgm:pt modelId="{B3F7A9AF-5447-4544-9628-2600945F2CC2}" type="pres">
      <dgm:prSet presAssocID="{BD7AF257-1E89-47EF-BB9D-06FDC17BC15F}" presName="parentTextBox" presStyleLbl="node1" presStyleIdx="0" presStyleCnt="3"/>
      <dgm:spPr/>
      <dgm:t>
        <a:bodyPr/>
        <a:lstStyle/>
        <a:p>
          <a:endParaRPr lang="en-GB"/>
        </a:p>
      </dgm:t>
    </dgm:pt>
    <dgm:pt modelId="{2F831832-5E5F-4155-9B62-49D20C543239}" type="pres">
      <dgm:prSet presAssocID="{9EB1B438-62E6-4C27-9073-74A75A8B3D95}" presName="sp" presStyleCnt="0"/>
      <dgm:spPr/>
      <dgm:t>
        <a:bodyPr/>
        <a:lstStyle/>
        <a:p>
          <a:endParaRPr lang="en-GB"/>
        </a:p>
      </dgm:t>
    </dgm:pt>
    <dgm:pt modelId="{26DB5652-4C04-4D99-BDF2-DC713B0562DC}" type="pres">
      <dgm:prSet presAssocID="{D6C214F6-F62A-45C6-AC07-1FC106A184E3}" presName="arrowAndChildren" presStyleCnt="0"/>
      <dgm:spPr/>
      <dgm:t>
        <a:bodyPr/>
        <a:lstStyle/>
        <a:p>
          <a:endParaRPr lang="en-GB"/>
        </a:p>
      </dgm:t>
    </dgm:pt>
    <dgm:pt modelId="{DFE8C6E3-C96F-4AC5-A29C-FCBF11B391BE}" type="pres">
      <dgm:prSet presAssocID="{D6C214F6-F62A-45C6-AC07-1FC106A184E3}" presName="parentTextArrow" presStyleLbl="node1" presStyleIdx="1" presStyleCnt="3"/>
      <dgm:spPr/>
      <dgm:t>
        <a:bodyPr/>
        <a:lstStyle/>
        <a:p>
          <a:endParaRPr lang="en-GB"/>
        </a:p>
      </dgm:t>
    </dgm:pt>
    <dgm:pt modelId="{EBC84A05-3C1F-4C49-BCB0-1CA975183317}" type="pres">
      <dgm:prSet presAssocID="{09ECCCA1-BAD3-48D0-8223-055227CF2970}" presName="sp" presStyleCnt="0"/>
      <dgm:spPr/>
      <dgm:t>
        <a:bodyPr/>
        <a:lstStyle/>
        <a:p>
          <a:endParaRPr lang="en-GB"/>
        </a:p>
      </dgm:t>
    </dgm:pt>
    <dgm:pt modelId="{F58A10E8-6767-4BD5-B653-F4A15DCBEA2C}" type="pres">
      <dgm:prSet presAssocID="{A6B810F4-6DD8-4AD5-9901-EAF07550A917}" presName="arrowAndChildren" presStyleCnt="0"/>
      <dgm:spPr/>
      <dgm:t>
        <a:bodyPr/>
        <a:lstStyle/>
        <a:p>
          <a:endParaRPr lang="en-GB"/>
        </a:p>
      </dgm:t>
    </dgm:pt>
    <dgm:pt modelId="{D6005460-64B0-4D74-8CF9-F5E4AA2A8E27}" type="pres">
      <dgm:prSet presAssocID="{A6B810F4-6DD8-4AD5-9901-EAF07550A917}" presName="parentTextArrow" presStyleLbl="node1" presStyleIdx="2" presStyleCnt="3"/>
      <dgm:spPr/>
      <dgm:t>
        <a:bodyPr/>
        <a:lstStyle/>
        <a:p>
          <a:endParaRPr lang="en-GB"/>
        </a:p>
      </dgm:t>
    </dgm:pt>
  </dgm:ptLst>
  <dgm:cxnLst>
    <dgm:cxn modelId="{6994D388-2A70-4B1E-B002-6BB32A68B11D}" srcId="{F9CD7D87-4888-42F1-AD5A-FAD60C24CCD9}" destId="{BD7AF257-1E89-47EF-BB9D-06FDC17BC15F}" srcOrd="2" destOrd="0" parTransId="{AF6C861C-739D-48A4-A568-D427FA3B54E7}" sibTransId="{3F91F97C-D0B3-4105-B8E4-C0343CF05253}"/>
    <dgm:cxn modelId="{3C510DB9-9572-445F-8A4D-EBACCD73C719}" type="presOf" srcId="{BD7AF257-1E89-47EF-BB9D-06FDC17BC15F}" destId="{B3F7A9AF-5447-4544-9628-2600945F2CC2}" srcOrd="0" destOrd="0" presId="urn:microsoft.com/office/officeart/2005/8/layout/process4"/>
    <dgm:cxn modelId="{8FECC0C0-2E10-4CAE-BC06-DE15C74C0683}" srcId="{F9CD7D87-4888-42F1-AD5A-FAD60C24CCD9}" destId="{A6B810F4-6DD8-4AD5-9901-EAF07550A917}" srcOrd="0" destOrd="0" parTransId="{39060037-F863-4EE9-BD5A-176430C2E04B}" sibTransId="{09ECCCA1-BAD3-48D0-8223-055227CF2970}"/>
    <dgm:cxn modelId="{0E6AF15A-52F5-47D9-BFBB-8CD14E67722D}" type="presOf" srcId="{A6B810F4-6DD8-4AD5-9901-EAF07550A917}" destId="{D6005460-64B0-4D74-8CF9-F5E4AA2A8E27}" srcOrd="0" destOrd="0" presId="urn:microsoft.com/office/officeart/2005/8/layout/process4"/>
    <dgm:cxn modelId="{C360ABE5-7552-4C55-B1D3-A1780149A09E}" srcId="{F9CD7D87-4888-42F1-AD5A-FAD60C24CCD9}" destId="{D6C214F6-F62A-45C6-AC07-1FC106A184E3}" srcOrd="1" destOrd="0" parTransId="{7139C225-BC4F-4224-AC9E-2498C88BD740}" sibTransId="{9EB1B438-62E6-4C27-9073-74A75A8B3D95}"/>
    <dgm:cxn modelId="{B7AAFC9B-3805-49BD-A82A-435DFE5294E1}" type="presOf" srcId="{F9CD7D87-4888-42F1-AD5A-FAD60C24CCD9}" destId="{38D039A1-B1A2-494C-808D-8C86FAB0DBBC}" srcOrd="0" destOrd="0" presId="urn:microsoft.com/office/officeart/2005/8/layout/process4"/>
    <dgm:cxn modelId="{3EFF613C-2B78-4A41-AD8B-44C4356DAF43}" type="presOf" srcId="{D6C214F6-F62A-45C6-AC07-1FC106A184E3}" destId="{DFE8C6E3-C96F-4AC5-A29C-FCBF11B391BE}" srcOrd="0" destOrd="0" presId="urn:microsoft.com/office/officeart/2005/8/layout/process4"/>
    <dgm:cxn modelId="{583CB06F-B321-4BDD-B25B-DBD57A2F189E}" type="presParOf" srcId="{38D039A1-B1A2-494C-808D-8C86FAB0DBBC}" destId="{0AF883F3-9EB3-4482-A34E-857DB9985A32}" srcOrd="0" destOrd="0" presId="urn:microsoft.com/office/officeart/2005/8/layout/process4"/>
    <dgm:cxn modelId="{67570F33-D599-4120-93BF-9066A9DA79D7}" type="presParOf" srcId="{0AF883F3-9EB3-4482-A34E-857DB9985A32}" destId="{B3F7A9AF-5447-4544-9628-2600945F2CC2}" srcOrd="0" destOrd="0" presId="urn:microsoft.com/office/officeart/2005/8/layout/process4"/>
    <dgm:cxn modelId="{569BF7E4-289D-4881-8063-6311C8B26BA2}" type="presParOf" srcId="{38D039A1-B1A2-494C-808D-8C86FAB0DBBC}" destId="{2F831832-5E5F-4155-9B62-49D20C543239}" srcOrd="1" destOrd="0" presId="urn:microsoft.com/office/officeart/2005/8/layout/process4"/>
    <dgm:cxn modelId="{C032726D-EF34-4F07-8C0D-496C146902E6}" type="presParOf" srcId="{38D039A1-B1A2-494C-808D-8C86FAB0DBBC}" destId="{26DB5652-4C04-4D99-BDF2-DC713B0562DC}" srcOrd="2" destOrd="0" presId="urn:microsoft.com/office/officeart/2005/8/layout/process4"/>
    <dgm:cxn modelId="{FDE21CC4-46B5-4EB6-AFC2-6C2966BC6F1A}" type="presParOf" srcId="{26DB5652-4C04-4D99-BDF2-DC713B0562DC}" destId="{DFE8C6E3-C96F-4AC5-A29C-FCBF11B391BE}" srcOrd="0" destOrd="0" presId="urn:microsoft.com/office/officeart/2005/8/layout/process4"/>
    <dgm:cxn modelId="{236127DC-1ED4-418E-AA1F-0E7E8FC80F5C}" type="presParOf" srcId="{38D039A1-B1A2-494C-808D-8C86FAB0DBBC}" destId="{EBC84A05-3C1F-4C49-BCB0-1CA975183317}" srcOrd="3" destOrd="0" presId="urn:microsoft.com/office/officeart/2005/8/layout/process4"/>
    <dgm:cxn modelId="{15A23EC3-98C5-4DE4-860E-EE698FC92B9A}" type="presParOf" srcId="{38D039A1-B1A2-494C-808D-8C86FAB0DBBC}" destId="{F58A10E8-6767-4BD5-B653-F4A15DCBEA2C}" srcOrd="4" destOrd="0" presId="urn:microsoft.com/office/officeart/2005/8/layout/process4"/>
    <dgm:cxn modelId="{0FF2A8E4-5D63-4C95-B956-DB3EEE61F5D7}" type="presParOf" srcId="{F58A10E8-6767-4BD5-B653-F4A15DCBEA2C}" destId="{D6005460-64B0-4D74-8CF9-F5E4AA2A8E27}"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9CD7D87-4888-42F1-AD5A-FAD60C24CCD9}" type="doc">
      <dgm:prSet loTypeId="urn:microsoft.com/office/officeart/2005/8/layout/process4" loCatId="process" qsTypeId="urn:microsoft.com/office/officeart/2005/8/quickstyle/simple1" qsCatId="simple" csTypeId="urn:microsoft.com/office/officeart/2005/8/colors/accent2_3" csCatId="accent2" phldr="1"/>
      <dgm:spPr/>
      <dgm:t>
        <a:bodyPr/>
        <a:lstStyle/>
        <a:p>
          <a:endParaRPr lang="en-GB"/>
        </a:p>
      </dgm:t>
    </dgm:pt>
    <dgm:pt modelId="{A6B810F4-6DD8-4AD5-9901-EAF07550A917}">
      <dgm:prSet phldrT="[Text]"/>
      <dgm:spPr/>
      <dgm:t>
        <a:bodyPr/>
        <a:lstStyle/>
        <a:p>
          <a:r>
            <a:rPr lang="en-GB" dirty="0" smtClean="0">
              <a:latin typeface="Candara" pitchFamily="34" charset="0"/>
            </a:rPr>
            <a:t>Outline idea</a:t>
          </a:r>
          <a:endParaRPr lang="en-GB" dirty="0">
            <a:latin typeface="Candara" pitchFamily="34" charset="0"/>
          </a:endParaRPr>
        </a:p>
      </dgm:t>
    </dgm:pt>
    <dgm:pt modelId="{39060037-F863-4EE9-BD5A-176430C2E04B}" type="parTrans" cxnId="{8FECC0C0-2E10-4CAE-BC06-DE15C74C0683}">
      <dgm:prSet/>
      <dgm:spPr/>
      <dgm:t>
        <a:bodyPr/>
        <a:lstStyle/>
        <a:p>
          <a:endParaRPr lang="en-GB">
            <a:latin typeface="Candara" pitchFamily="34" charset="0"/>
          </a:endParaRPr>
        </a:p>
      </dgm:t>
    </dgm:pt>
    <dgm:pt modelId="{09ECCCA1-BAD3-48D0-8223-055227CF2970}" type="sibTrans" cxnId="{8FECC0C0-2E10-4CAE-BC06-DE15C74C0683}">
      <dgm:prSet/>
      <dgm:spPr/>
      <dgm:t>
        <a:bodyPr/>
        <a:lstStyle/>
        <a:p>
          <a:endParaRPr lang="en-GB">
            <a:latin typeface="Candara" pitchFamily="34" charset="0"/>
          </a:endParaRPr>
        </a:p>
      </dgm:t>
    </dgm:pt>
    <dgm:pt modelId="{D6C214F6-F62A-45C6-AC07-1FC106A184E3}">
      <dgm:prSet phldrT="[Text]"/>
      <dgm:spPr/>
      <dgm:t>
        <a:bodyPr/>
        <a:lstStyle/>
        <a:p>
          <a:r>
            <a:rPr lang="en-GB" dirty="0" smtClean="0">
              <a:latin typeface="Candara" pitchFamily="34" charset="0"/>
            </a:rPr>
            <a:t>Discussion of idea</a:t>
          </a:r>
          <a:endParaRPr lang="en-GB" dirty="0">
            <a:latin typeface="Candara" pitchFamily="34" charset="0"/>
          </a:endParaRPr>
        </a:p>
      </dgm:t>
    </dgm:pt>
    <dgm:pt modelId="{7139C225-BC4F-4224-AC9E-2498C88BD740}" type="parTrans" cxnId="{C360ABE5-7552-4C55-B1D3-A1780149A09E}">
      <dgm:prSet/>
      <dgm:spPr/>
      <dgm:t>
        <a:bodyPr/>
        <a:lstStyle/>
        <a:p>
          <a:endParaRPr lang="en-GB">
            <a:latin typeface="Candara" pitchFamily="34" charset="0"/>
          </a:endParaRPr>
        </a:p>
      </dgm:t>
    </dgm:pt>
    <dgm:pt modelId="{9EB1B438-62E6-4C27-9073-74A75A8B3D95}" type="sibTrans" cxnId="{C360ABE5-7552-4C55-B1D3-A1780149A09E}">
      <dgm:prSet/>
      <dgm:spPr/>
      <dgm:t>
        <a:bodyPr/>
        <a:lstStyle/>
        <a:p>
          <a:endParaRPr lang="en-GB">
            <a:latin typeface="Candara" pitchFamily="34" charset="0"/>
          </a:endParaRPr>
        </a:p>
      </dgm:t>
    </dgm:pt>
    <dgm:pt modelId="{BD7AF257-1E89-47EF-BB9D-06FDC17BC15F}">
      <dgm:prSet phldrT="[Text]"/>
      <dgm:spPr/>
      <dgm:t>
        <a:bodyPr/>
        <a:lstStyle/>
        <a:p>
          <a:r>
            <a:rPr lang="en-GB" dirty="0" smtClean="0">
              <a:latin typeface="Candara" pitchFamily="34" charset="0"/>
            </a:rPr>
            <a:t>Draw a conclusion</a:t>
          </a:r>
          <a:endParaRPr lang="en-GB" dirty="0">
            <a:latin typeface="Candara" pitchFamily="34" charset="0"/>
          </a:endParaRPr>
        </a:p>
      </dgm:t>
    </dgm:pt>
    <dgm:pt modelId="{AF6C861C-739D-48A4-A568-D427FA3B54E7}" type="parTrans" cxnId="{6994D388-2A70-4B1E-B002-6BB32A68B11D}">
      <dgm:prSet/>
      <dgm:spPr/>
      <dgm:t>
        <a:bodyPr/>
        <a:lstStyle/>
        <a:p>
          <a:endParaRPr lang="en-GB">
            <a:latin typeface="Candara" pitchFamily="34" charset="0"/>
          </a:endParaRPr>
        </a:p>
      </dgm:t>
    </dgm:pt>
    <dgm:pt modelId="{3F91F97C-D0B3-4105-B8E4-C0343CF05253}" type="sibTrans" cxnId="{6994D388-2A70-4B1E-B002-6BB32A68B11D}">
      <dgm:prSet/>
      <dgm:spPr/>
      <dgm:t>
        <a:bodyPr/>
        <a:lstStyle/>
        <a:p>
          <a:endParaRPr lang="en-GB">
            <a:latin typeface="Candara" pitchFamily="34" charset="0"/>
          </a:endParaRPr>
        </a:p>
      </dgm:t>
    </dgm:pt>
    <dgm:pt modelId="{38D039A1-B1A2-494C-808D-8C86FAB0DBBC}" type="pres">
      <dgm:prSet presAssocID="{F9CD7D87-4888-42F1-AD5A-FAD60C24CCD9}" presName="Name0" presStyleCnt="0">
        <dgm:presLayoutVars>
          <dgm:dir/>
          <dgm:animLvl val="lvl"/>
          <dgm:resizeHandles val="exact"/>
        </dgm:presLayoutVars>
      </dgm:prSet>
      <dgm:spPr/>
      <dgm:t>
        <a:bodyPr/>
        <a:lstStyle/>
        <a:p>
          <a:endParaRPr lang="en-GB"/>
        </a:p>
      </dgm:t>
    </dgm:pt>
    <dgm:pt modelId="{0AF883F3-9EB3-4482-A34E-857DB9985A32}" type="pres">
      <dgm:prSet presAssocID="{BD7AF257-1E89-47EF-BB9D-06FDC17BC15F}" presName="boxAndChildren" presStyleCnt="0"/>
      <dgm:spPr/>
      <dgm:t>
        <a:bodyPr/>
        <a:lstStyle/>
        <a:p>
          <a:endParaRPr lang="en-GB"/>
        </a:p>
      </dgm:t>
    </dgm:pt>
    <dgm:pt modelId="{B3F7A9AF-5447-4544-9628-2600945F2CC2}" type="pres">
      <dgm:prSet presAssocID="{BD7AF257-1E89-47EF-BB9D-06FDC17BC15F}" presName="parentTextBox" presStyleLbl="node1" presStyleIdx="0" presStyleCnt="3"/>
      <dgm:spPr/>
      <dgm:t>
        <a:bodyPr/>
        <a:lstStyle/>
        <a:p>
          <a:endParaRPr lang="en-GB"/>
        </a:p>
      </dgm:t>
    </dgm:pt>
    <dgm:pt modelId="{2F831832-5E5F-4155-9B62-49D20C543239}" type="pres">
      <dgm:prSet presAssocID="{9EB1B438-62E6-4C27-9073-74A75A8B3D95}" presName="sp" presStyleCnt="0"/>
      <dgm:spPr/>
      <dgm:t>
        <a:bodyPr/>
        <a:lstStyle/>
        <a:p>
          <a:endParaRPr lang="en-GB"/>
        </a:p>
      </dgm:t>
    </dgm:pt>
    <dgm:pt modelId="{26DB5652-4C04-4D99-BDF2-DC713B0562DC}" type="pres">
      <dgm:prSet presAssocID="{D6C214F6-F62A-45C6-AC07-1FC106A184E3}" presName="arrowAndChildren" presStyleCnt="0"/>
      <dgm:spPr/>
      <dgm:t>
        <a:bodyPr/>
        <a:lstStyle/>
        <a:p>
          <a:endParaRPr lang="en-GB"/>
        </a:p>
      </dgm:t>
    </dgm:pt>
    <dgm:pt modelId="{DFE8C6E3-C96F-4AC5-A29C-FCBF11B391BE}" type="pres">
      <dgm:prSet presAssocID="{D6C214F6-F62A-45C6-AC07-1FC106A184E3}" presName="parentTextArrow" presStyleLbl="node1" presStyleIdx="1" presStyleCnt="3"/>
      <dgm:spPr/>
      <dgm:t>
        <a:bodyPr/>
        <a:lstStyle/>
        <a:p>
          <a:endParaRPr lang="en-GB"/>
        </a:p>
      </dgm:t>
    </dgm:pt>
    <dgm:pt modelId="{EBC84A05-3C1F-4C49-BCB0-1CA975183317}" type="pres">
      <dgm:prSet presAssocID="{09ECCCA1-BAD3-48D0-8223-055227CF2970}" presName="sp" presStyleCnt="0"/>
      <dgm:spPr/>
      <dgm:t>
        <a:bodyPr/>
        <a:lstStyle/>
        <a:p>
          <a:endParaRPr lang="en-GB"/>
        </a:p>
      </dgm:t>
    </dgm:pt>
    <dgm:pt modelId="{F58A10E8-6767-4BD5-B653-F4A15DCBEA2C}" type="pres">
      <dgm:prSet presAssocID="{A6B810F4-6DD8-4AD5-9901-EAF07550A917}" presName="arrowAndChildren" presStyleCnt="0"/>
      <dgm:spPr/>
      <dgm:t>
        <a:bodyPr/>
        <a:lstStyle/>
        <a:p>
          <a:endParaRPr lang="en-GB"/>
        </a:p>
      </dgm:t>
    </dgm:pt>
    <dgm:pt modelId="{D6005460-64B0-4D74-8CF9-F5E4AA2A8E27}" type="pres">
      <dgm:prSet presAssocID="{A6B810F4-6DD8-4AD5-9901-EAF07550A917}" presName="parentTextArrow" presStyleLbl="node1" presStyleIdx="2" presStyleCnt="3"/>
      <dgm:spPr/>
      <dgm:t>
        <a:bodyPr/>
        <a:lstStyle/>
        <a:p>
          <a:endParaRPr lang="en-GB"/>
        </a:p>
      </dgm:t>
    </dgm:pt>
  </dgm:ptLst>
  <dgm:cxnLst>
    <dgm:cxn modelId="{3BAAFA19-9B3A-4EF9-B27F-D97AEE36A659}" type="presOf" srcId="{D6C214F6-F62A-45C6-AC07-1FC106A184E3}" destId="{DFE8C6E3-C96F-4AC5-A29C-FCBF11B391BE}" srcOrd="0" destOrd="0" presId="urn:microsoft.com/office/officeart/2005/8/layout/process4"/>
    <dgm:cxn modelId="{6994D388-2A70-4B1E-B002-6BB32A68B11D}" srcId="{F9CD7D87-4888-42F1-AD5A-FAD60C24CCD9}" destId="{BD7AF257-1E89-47EF-BB9D-06FDC17BC15F}" srcOrd="2" destOrd="0" parTransId="{AF6C861C-739D-48A4-A568-D427FA3B54E7}" sibTransId="{3F91F97C-D0B3-4105-B8E4-C0343CF05253}"/>
    <dgm:cxn modelId="{0418D2F1-410F-4F20-974B-B9FD5F8420F9}" type="presOf" srcId="{BD7AF257-1E89-47EF-BB9D-06FDC17BC15F}" destId="{B3F7A9AF-5447-4544-9628-2600945F2CC2}" srcOrd="0" destOrd="0" presId="urn:microsoft.com/office/officeart/2005/8/layout/process4"/>
    <dgm:cxn modelId="{8FECC0C0-2E10-4CAE-BC06-DE15C74C0683}" srcId="{F9CD7D87-4888-42F1-AD5A-FAD60C24CCD9}" destId="{A6B810F4-6DD8-4AD5-9901-EAF07550A917}" srcOrd="0" destOrd="0" parTransId="{39060037-F863-4EE9-BD5A-176430C2E04B}" sibTransId="{09ECCCA1-BAD3-48D0-8223-055227CF2970}"/>
    <dgm:cxn modelId="{C360ABE5-7552-4C55-B1D3-A1780149A09E}" srcId="{F9CD7D87-4888-42F1-AD5A-FAD60C24CCD9}" destId="{D6C214F6-F62A-45C6-AC07-1FC106A184E3}" srcOrd="1" destOrd="0" parTransId="{7139C225-BC4F-4224-AC9E-2498C88BD740}" sibTransId="{9EB1B438-62E6-4C27-9073-74A75A8B3D95}"/>
    <dgm:cxn modelId="{3978B319-ECBF-4054-8421-A96B72B469BD}" type="presOf" srcId="{F9CD7D87-4888-42F1-AD5A-FAD60C24CCD9}" destId="{38D039A1-B1A2-494C-808D-8C86FAB0DBBC}" srcOrd="0" destOrd="0" presId="urn:microsoft.com/office/officeart/2005/8/layout/process4"/>
    <dgm:cxn modelId="{CB3E36C4-9CC0-47C2-A15B-18B310F773C4}" type="presOf" srcId="{A6B810F4-6DD8-4AD5-9901-EAF07550A917}" destId="{D6005460-64B0-4D74-8CF9-F5E4AA2A8E27}" srcOrd="0" destOrd="0" presId="urn:microsoft.com/office/officeart/2005/8/layout/process4"/>
    <dgm:cxn modelId="{688198D3-5967-45E3-A09B-25E4D3DF87C8}" type="presParOf" srcId="{38D039A1-B1A2-494C-808D-8C86FAB0DBBC}" destId="{0AF883F3-9EB3-4482-A34E-857DB9985A32}" srcOrd="0" destOrd="0" presId="urn:microsoft.com/office/officeart/2005/8/layout/process4"/>
    <dgm:cxn modelId="{50854F09-1446-4CC1-BF98-D6AA253BB7EC}" type="presParOf" srcId="{0AF883F3-9EB3-4482-A34E-857DB9985A32}" destId="{B3F7A9AF-5447-4544-9628-2600945F2CC2}" srcOrd="0" destOrd="0" presId="urn:microsoft.com/office/officeart/2005/8/layout/process4"/>
    <dgm:cxn modelId="{70130F69-AFF6-4357-98E7-1749E05117C0}" type="presParOf" srcId="{38D039A1-B1A2-494C-808D-8C86FAB0DBBC}" destId="{2F831832-5E5F-4155-9B62-49D20C543239}" srcOrd="1" destOrd="0" presId="urn:microsoft.com/office/officeart/2005/8/layout/process4"/>
    <dgm:cxn modelId="{FF898289-5893-4FB3-ACCF-44FD81F5285E}" type="presParOf" srcId="{38D039A1-B1A2-494C-808D-8C86FAB0DBBC}" destId="{26DB5652-4C04-4D99-BDF2-DC713B0562DC}" srcOrd="2" destOrd="0" presId="urn:microsoft.com/office/officeart/2005/8/layout/process4"/>
    <dgm:cxn modelId="{A3F3520E-7560-450C-A3AE-0C32C0553F51}" type="presParOf" srcId="{26DB5652-4C04-4D99-BDF2-DC713B0562DC}" destId="{DFE8C6E3-C96F-4AC5-A29C-FCBF11B391BE}" srcOrd="0" destOrd="0" presId="urn:microsoft.com/office/officeart/2005/8/layout/process4"/>
    <dgm:cxn modelId="{3D142F64-1970-4161-85F9-7D9C0C616386}" type="presParOf" srcId="{38D039A1-B1A2-494C-808D-8C86FAB0DBBC}" destId="{EBC84A05-3C1F-4C49-BCB0-1CA975183317}" srcOrd="3" destOrd="0" presId="urn:microsoft.com/office/officeart/2005/8/layout/process4"/>
    <dgm:cxn modelId="{91FF2372-9750-4123-96E0-621C8E8EAAA8}" type="presParOf" srcId="{38D039A1-B1A2-494C-808D-8C86FAB0DBBC}" destId="{F58A10E8-6767-4BD5-B653-F4A15DCBEA2C}" srcOrd="4" destOrd="0" presId="urn:microsoft.com/office/officeart/2005/8/layout/process4"/>
    <dgm:cxn modelId="{DA9B8FB3-9324-4ED1-8440-ED44E3249CCE}" type="presParOf" srcId="{F58A10E8-6767-4BD5-B653-F4A15DCBEA2C}" destId="{D6005460-64B0-4D74-8CF9-F5E4AA2A8E27}" srcOrd="0" destOrd="0" presId="urn:microsoft.com/office/officeart/2005/8/layout/process4"/>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7863F27-1EE0-4C3B-8324-623213C3CAB6}" type="doc">
      <dgm:prSet loTypeId="urn:microsoft.com/office/officeart/2005/8/layout/process4" loCatId="list" qsTypeId="urn:microsoft.com/office/officeart/2005/8/quickstyle/simple1" qsCatId="simple" csTypeId="urn:microsoft.com/office/officeart/2005/8/colors/accent2_3" csCatId="accent2" phldr="1"/>
      <dgm:spPr/>
      <dgm:t>
        <a:bodyPr/>
        <a:lstStyle/>
        <a:p>
          <a:endParaRPr lang="en-GB"/>
        </a:p>
      </dgm:t>
    </dgm:pt>
    <dgm:pt modelId="{BE24DC5B-B70C-4141-A08E-2CA381D529D6}">
      <dgm:prSet phldrT="[Text]"/>
      <dgm:spPr/>
      <dgm:t>
        <a:bodyPr/>
        <a:lstStyle/>
        <a:p>
          <a:r>
            <a:rPr lang="en-GB" dirty="0" smtClean="0">
              <a:latin typeface="Candara" pitchFamily="34" charset="0"/>
            </a:rPr>
            <a:t>Outline a topic or point of view </a:t>
          </a:r>
          <a:endParaRPr lang="en-GB" dirty="0">
            <a:latin typeface="Candara" pitchFamily="34" charset="0"/>
          </a:endParaRPr>
        </a:p>
      </dgm:t>
    </dgm:pt>
    <dgm:pt modelId="{3178EE25-2766-4738-AD36-5DC3623A5DA1}" type="parTrans" cxnId="{6ADA7811-0B0A-44CF-8B7A-489018AE1FDA}">
      <dgm:prSet/>
      <dgm:spPr/>
      <dgm:t>
        <a:bodyPr/>
        <a:lstStyle/>
        <a:p>
          <a:endParaRPr lang="en-GB">
            <a:latin typeface="Candara" pitchFamily="34" charset="0"/>
          </a:endParaRPr>
        </a:p>
      </dgm:t>
    </dgm:pt>
    <dgm:pt modelId="{6DEBEC90-D184-4090-9B66-8556A93C2F0A}" type="sibTrans" cxnId="{6ADA7811-0B0A-44CF-8B7A-489018AE1FDA}">
      <dgm:prSet/>
      <dgm:spPr/>
      <dgm:t>
        <a:bodyPr/>
        <a:lstStyle/>
        <a:p>
          <a:endParaRPr lang="en-GB">
            <a:latin typeface="Candara" pitchFamily="34" charset="0"/>
          </a:endParaRPr>
        </a:p>
      </dgm:t>
    </dgm:pt>
    <dgm:pt modelId="{AE66E048-CF1D-4EE9-99D6-19EB91C05103}">
      <dgm:prSet phldrT="[Text]"/>
      <dgm:spPr/>
      <dgm:t>
        <a:bodyPr/>
        <a:lstStyle/>
        <a:p>
          <a:r>
            <a:rPr lang="en-GB" dirty="0" smtClean="0">
              <a:latin typeface="Candara" pitchFamily="34" charset="0"/>
            </a:rPr>
            <a:t>Present facts relating to the topic with evidence to support</a:t>
          </a:r>
          <a:endParaRPr lang="en-GB" dirty="0">
            <a:latin typeface="Candara" pitchFamily="34" charset="0"/>
          </a:endParaRPr>
        </a:p>
      </dgm:t>
    </dgm:pt>
    <dgm:pt modelId="{A8B75071-D8AD-45EA-86DC-CAE2F695C62E}" type="parTrans" cxnId="{D6337733-8D3F-4FA9-A006-034CD07BFA46}">
      <dgm:prSet/>
      <dgm:spPr/>
      <dgm:t>
        <a:bodyPr/>
        <a:lstStyle/>
        <a:p>
          <a:endParaRPr lang="en-GB">
            <a:latin typeface="Candara" pitchFamily="34" charset="0"/>
          </a:endParaRPr>
        </a:p>
      </dgm:t>
    </dgm:pt>
    <dgm:pt modelId="{EAA1B4E5-AA69-4D47-85E3-C355D73AC87C}" type="sibTrans" cxnId="{D6337733-8D3F-4FA9-A006-034CD07BFA46}">
      <dgm:prSet/>
      <dgm:spPr/>
      <dgm:t>
        <a:bodyPr/>
        <a:lstStyle/>
        <a:p>
          <a:endParaRPr lang="en-GB">
            <a:latin typeface="Candara" pitchFamily="34" charset="0"/>
          </a:endParaRPr>
        </a:p>
      </dgm:t>
    </dgm:pt>
    <dgm:pt modelId="{B795399B-731C-4404-9A4D-64D5CB949F0F}">
      <dgm:prSet phldrT="[Text]"/>
      <dgm:spPr/>
      <dgm:t>
        <a:bodyPr/>
        <a:lstStyle/>
        <a:p>
          <a:r>
            <a:rPr lang="en-GB" dirty="0" smtClean="0">
              <a:latin typeface="Candara" pitchFamily="34" charset="0"/>
            </a:rPr>
            <a:t>Explain the significance of the evidence and any conclusion that can be drawn from it </a:t>
          </a:r>
          <a:endParaRPr lang="en-GB" dirty="0">
            <a:latin typeface="Candara" pitchFamily="34" charset="0"/>
          </a:endParaRPr>
        </a:p>
      </dgm:t>
    </dgm:pt>
    <dgm:pt modelId="{A41ED7D1-9F5F-455D-A961-049451123D85}" type="parTrans" cxnId="{9478F4E3-9BE6-4E84-9E67-EEB526793886}">
      <dgm:prSet/>
      <dgm:spPr/>
      <dgm:t>
        <a:bodyPr/>
        <a:lstStyle/>
        <a:p>
          <a:endParaRPr lang="en-GB">
            <a:latin typeface="Candara" pitchFamily="34" charset="0"/>
          </a:endParaRPr>
        </a:p>
      </dgm:t>
    </dgm:pt>
    <dgm:pt modelId="{C106000C-625B-4C27-99F4-D10D78F37C83}" type="sibTrans" cxnId="{9478F4E3-9BE6-4E84-9E67-EEB526793886}">
      <dgm:prSet/>
      <dgm:spPr/>
      <dgm:t>
        <a:bodyPr/>
        <a:lstStyle/>
        <a:p>
          <a:endParaRPr lang="en-GB">
            <a:latin typeface="Candara" pitchFamily="34" charset="0"/>
          </a:endParaRPr>
        </a:p>
      </dgm:t>
    </dgm:pt>
    <dgm:pt modelId="{A5CEA000-FB23-48DB-B5A1-D28E80C7E949}" type="pres">
      <dgm:prSet presAssocID="{D7863F27-1EE0-4C3B-8324-623213C3CAB6}" presName="Name0" presStyleCnt="0">
        <dgm:presLayoutVars>
          <dgm:dir/>
          <dgm:animLvl val="lvl"/>
          <dgm:resizeHandles val="exact"/>
        </dgm:presLayoutVars>
      </dgm:prSet>
      <dgm:spPr/>
      <dgm:t>
        <a:bodyPr/>
        <a:lstStyle/>
        <a:p>
          <a:endParaRPr lang="en-GB"/>
        </a:p>
      </dgm:t>
    </dgm:pt>
    <dgm:pt modelId="{C302D02A-49E4-4567-8B33-1980F235C27F}" type="pres">
      <dgm:prSet presAssocID="{B795399B-731C-4404-9A4D-64D5CB949F0F}" presName="boxAndChildren" presStyleCnt="0"/>
      <dgm:spPr/>
      <dgm:t>
        <a:bodyPr/>
        <a:lstStyle/>
        <a:p>
          <a:endParaRPr lang="en-GB"/>
        </a:p>
      </dgm:t>
    </dgm:pt>
    <dgm:pt modelId="{C51EDB0F-DE32-4914-9798-ECF04E6CDA85}" type="pres">
      <dgm:prSet presAssocID="{B795399B-731C-4404-9A4D-64D5CB949F0F}" presName="parentTextBox" presStyleLbl="node1" presStyleIdx="0" presStyleCnt="3"/>
      <dgm:spPr/>
      <dgm:t>
        <a:bodyPr/>
        <a:lstStyle/>
        <a:p>
          <a:endParaRPr lang="en-GB"/>
        </a:p>
      </dgm:t>
    </dgm:pt>
    <dgm:pt modelId="{23AB3069-7275-4B84-8E97-43EC54D2BF32}" type="pres">
      <dgm:prSet presAssocID="{EAA1B4E5-AA69-4D47-85E3-C355D73AC87C}" presName="sp" presStyleCnt="0"/>
      <dgm:spPr/>
      <dgm:t>
        <a:bodyPr/>
        <a:lstStyle/>
        <a:p>
          <a:endParaRPr lang="en-GB"/>
        </a:p>
      </dgm:t>
    </dgm:pt>
    <dgm:pt modelId="{B18CFCF3-A51F-42A4-BE45-2690669E0F0C}" type="pres">
      <dgm:prSet presAssocID="{AE66E048-CF1D-4EE9-99D6-19EB91C05103}" presName="arrowAndChildren" presStyleCnt="0"/>
      <dgm:spPr/>
      <dgm:t>
        <a:bodyPr/>
        <a:lstStyle/>
        <a:p>
          <a:endParaRPr lang="en-GB"/>
        </a:p>
      </dgm:t>
    </dgm:pt>
    <dgm:pt modelId="{DC56CAEF-6EDB-410C-AA79-D19EF84C150B}" type="pres">
      <dgm:prSet presAssocID="{AE66E048-CF1D-4EE9-99D6-19EB91C05103}" presName="parentTextArrow" presStyleLbl="node1" presStyleIdx="1" presStyleCnt="3"/>
      <dgm:spPr/>
      <dgm:t>
        <a:bodyPr/>
        <a:lstStyle/>
        <a:p>
          <a:endParaRPr lang="en-GB"/>
        </a:p>
      </dgm:t>
    </dgm:pt>
    <dgm:pt modelId="{445454EA-CDEA-4F42-AE43-FBD95612F93B}" type="pres">
      <dgm:prSet presAssocID="{6DEBEC90-D184-4090-9B66-8556A93C2F0A}" presName="sp" presStyleCnt="0"/>
      <dgm:spPr/>
      <dgm:t>
        <a:bodyPr/>
        <a:lstStyle/>
        <a:p>
          <a:endParaRPr lang="en-GB"/>
        </a:p>
      </dgm:t>
    </dgm:pt>
    <dgm:pt modelId="{E574C0F6-99BC-4202-861D-86F9E6B4FD58}" type="pres">
      <dgm:prSet presAssocID="{BE24DC5B-B70C-4141-A08E-2CA381D529D6}" presName="arrowAndChildren" presStyleCnt="0"/>
      <dgm:spPr/>
      <dgm:t>
        <a:bodyPr/>
        <a:lstStyle/>
        <a:p>
          <a:endParaRPr lang="en-GB"/>
        </a:p>
      </dgm:t>
    </dgm:pt>
    <dgm:pt modelId="{730A2787-72DE-48E8-8B4C-7A0383C004BF}" type="pres">
      <dgm:prSet presAssocID="{BE24DC5B-B70C-4141-A08E-2CA381D529D6}" presName="parentTextArrow" presStyleLbl="node1" presStyleIdx="2" presStyleCnt="3"/>
      <dgm:spPr/>
      <dgm:t>
        <a:bodyPr/>
        <a:lstStyle/>
        <a:p>
          <a:endParaRPr lang="en-GB"/>
        </a:p>
      </dgm:t>
    </dgm:pt>
  </dgm:ptLst>
  <dgm:cxnLst>
    <dgm:cxn modelId="{9478F4E3-9BE6-4E84-9E67-EEB526793886}" srcId="{D7863F27-1EE0-4C3B-8324-623213C3CAB6}" destId="{B795399B-731C-4404-9A4D-64D5CB949F0F}" srcOrd="2" destOrd="0" parTransId="{A41ED7D1-9F5F-455D-A961-049451123D85}" sibTransId="{C106000C-625B-4C27-99F4-D10D78F37C83}"/>
    <dgm:cxn modelId="{7665AEC7-5E84-41BE-9801-54A6C0EA4914}" type="presOf" srcId="{D7863F27-1EE0-4C3B-8324-623213C3CAB6}" destId="{A5CEA000-FB23-48DB-B5A1-D28E80C7E949}" srcOrd="0" destOrd="0" presId="urn:microsoft.com/office/officeart/2005/8/layout/process4"/>
    <dgm:cxn modelId="{2B271AA9-5608-449E-A660-46A6FE8CDC09}" type="presOf" srcId="{B795399B-731C-4404-9A4D-64D5CB949F0F}" destId="{C51EDB0F-DE32-4914-9798-ECF04E6CDA85}" srcOrd="0" destOrd="0" presId="urn:microsoft.com/office/officeart/2005/8/layout/process4"/>
    <dgm:cxn modelId="{D6337733-8D3F-4FA9-A006-034CD07BFA46}" srcId="{D7863F27-1EE0-4C3B-8324-623213C3CAB6}" destId="{AE66E048-CF1D-4EE9-99D6-19EB91C05103}" srcOrd="1" destOrd="0" parTransId="{A8B75071-D8AD-45EA-86DC-CAE2F695C62E}" sibTransId="{EAA1B4E5-AA69-4D47-85E3-C355D73AC87C}"/>
    <dgm:cxn modelId="{DB476F8B-8DD4-4225-A977-90BA4EF409BF}" type="presOf" srcId="{AE66E048-CF1D-4EE9-99D6-19EB91C05103}" destId="{DC56CAEF-6EDB-410C-AA79-D19EF84C150B}" srcOrd="0" destOrd="0" presId="urn:microsoft.com/office/officeart/2005/8/layout/process4"/>
    <dgm:cxn modelId="{6ADA7811-0B0A-44CF-8B7A-489018AE1FDA}" srcId="{D7863F27-1EE0-4C3B-8324-623213C3CAB6}" destId="{BE24DC5B-B70C-4141-A08E-2CA381D529D6}" srcOrd="0" destOrd="0" parTransId="{3178EE25-2766-4738-AD36-5DC3623A5DA1}" sibTransId="{6DEBEC90-D184-4090-9B66-8556A93C2F0A}"/>
    <dgm:cxn modelId="{96EAAE17-1D85-4BE5-8E5B-A6471C95CC20}" type="presOf" srcId="{BE24DC5B-B70C-4141-A08E-2CA381D529D6}" destId="{730A2787-72DE-48E8-8B4C-7A0383C004BF}" srcOrd="0" destOrd="0" presId="urn:microsoft.com/office/officeart/2005/8/layout/process4"/>
    <dgm:cxn modelId="{374EB65D-67E1-49ED-B043-C90D17624CDF}" type="presParOf" srcId="{A5CEA000-FB23-48DB-B5A1-D28E80C7E949}" destId="{C302D02A-49E4-4567-8B33-1980F235C27F}" srcOrd="0" destOrd="0" presId="urn:microsoft.com/office/officeart/2005/8/layout/process4"/>
    <dgm:cxn modelId="{3EB62A50-7B5D-49E9-9552-CAE918B8CB1E}" type="presParOf" srcId="{C302D02A-49E4-4567-8B33-1980F235C27F}" destId="{C51EDB0F-DE32-4914-9798-ECF04E6CDA85}" srcOrd="0" destOrd="0" presId="urn:microsoft.com/office/officeart/2005/8/layout/process4"/>
    <dgm:cxn modelId="{A5868612-B23F-4254-8A6E-E68E3CC59DE0}" type="presParOf" srcId="{A5CEA000-FB23-48DB-B5A1-D28E80C7E949}" destId="{23AB3069-7275-4B84-8E97-43EC54D2BF32}" srcOrd="1" destOrd="0" presId="urn:microsoft.com/office/officeart/2005/8/layout/process4"/>
    <dgm:cxn modelId="{0BCE4240-784C-4885-8B0F-78230CFBEE8E}" type="presParOf" srcId="{A5CEA000-FB23-48DB-B5A1-D28E80C7E949}" destId="{B18CFCF3-A51F-42A4-BE45-2690669E0F0C}" srcOrd="2" destOrd="0" presId="urn:microsoft.com/office/officeart/2005/8/layout/process4"/>
    <dgm:cxn modelId="{095AD8C0-9213-4B40-960B-1F2864C32579}" type="presParOf" srcId="{B18CFCF3-A51F-42A4-BE45-2690669E0F0C}" destId="{DC56CAEF-6EDB-410C-AA79-D19EF84C150B}" srcOrd="0" destOrd="0" presId="urn:microsoft.com/office/officeart/2005/8/layout/process4"/>
    <dgm:cxn modelId="{D646B476-641B-4CCD-AC7A-FD33C17A9E48}" type="presParOf" srcId="{A5CEA000-FB23-48DB-B5A1-D28E80C7E949}" destId="{445454EA-CDEA-4F42-AE43-FBD95612F93B}" srcOrd="3" destOrd="0" presId="urn:microsoft.com/office/officeart/2005/8/layout/process4"/>
    <dgm:cxn modelId="{34B506F2-DD0E-4AE4-8942-7F812CD97EDB}" type="presParOf" srcId="{A5CEA000-FB23-48DB-B5A1-D28E80C7E949}" destId="{E574C0F6-99BC-4202-861D-86F9E6B4FD58}" srcOrd="4" destOrd="0" presId="urn:microsoft.com/office/officeart/2005/8/layout/process4"/>
    <dgm:cxn modelId="{E0D13E3E-3111-4E03-B16E-5870DC83DCE1}" type="presParOf" srcId="{E574C0F6-99BC-4202-861D-86F9E6B4FD58}" destId="{730A2787-72DE-48E8-8B4C-7A0383C004BF}"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7863F27-1EE0-4C3B-8324-623213C3CAB6}" type="doc">
      <dgm:prSet loTypeId="urn:microsoft.com/office/officeart/2005/8/layout/process4" loCatId="list" qsTypeId="urn:microsoft.com/office/officeart/2005/8/quickstyle/simple1" qsCatId="simple" csTypeId="urn:microsoft.com/office/officeart/2005/8/colors/accent2_1" csCatId="accent2" phldr="1"/>
      <dgm:spPr/>
      <dgm:t>
        <a:bodyPr/>
        <a:lstStyle/>
        <a:p>
          <a:endParaRPr lang="en-GB"/>
        </a:p>
      </dgm:t>
    </dgm:pt>
    <dgm:pt modelId="{BE24DC5B-B70C-4141-A08E-2CA381D529D6}">
      <dgm:prSet phldrT="[Text]"/>
      <dgm:spPr/>
      <dgm:t>
        <a:bodyPr/>
        <a:lstStyle/>
        <a:p>
          <a:r>
            <a:rPr lang="en-GB" dirty="0" smtClean="0">
              <a:latin typeface="Candara" pitchFamily="34" charset="0"/>
            </a:rPr>
            <a:t>Outline a topic or point of view </a:t>
          </a:r>
          <a:endParaRPr lang="en-GB" dirty="0">
            <a:latin typeface="Candara" pitchFamily="34" charset="0"/>
          </a:endParaRPr>
        </a:p>
      </dgm:t>
    </dgm:pt>
    <dgm:pt modelId="{3178EE25-2766-4738-AD36-5DC3623A5DA1}" type="parTrans" cxnId="{6ADA7811-0B0A-44CF-8B7A-489018AE1FDA}">
      <dgm:prSet/>
      <dgm:spPr/>
      <dgm:t>
        <a:bodyPr/>
        <a:lstStyle/>
        <a:p>
          <a:endParaRPr lang="en-GB">
            <a:latin typeface="Candara" pitchFamily="34" charset="0"/>
          </a:endParaRPr>
        </a:p>
      </dgm:t>
    </dgm:pt>
    <dgm:pt modelId="{6DEBEC90-D184-4090-9B66-8556A93C2F0A}" type="sibTrans" cxnId="{6ADA7811-0B0A-44CF-8B7A-489018AE1FDA}">
      <dgm:prSet/>
      <dgm:spPr/>
      <dgm:t>
        <a:bodyPr/>
        <a:lstStyle/>
        <a:p>
          <a:endParaRPr lang="en-GB">
            <a:latin typeface="Candara" pitchFamily="34" charset="0"/>
          </a:endParaRPr>
        </a:p>
      </dgm:t>
    </dgm:pt>
    <dgm:pt modelId="{AE66E048-CF1D-4EE9-99D6-19EB91C05103}">
      <dgm:prSet phldrT="[Text]"/>
      <dgm:spPr/>
      <dgm:t>
        <a:bodyPr/>
        <a:lstStyle/>
        <a:p>
          <a:r>
            <a:rPr lang="en-GB" dirty="0" smtClean="0">
              <a:latin typeface="Candara" pitchFamily="34" charset="0"/>
            </a:rPr>
            <a:t>Give reasons for agreeing or not agreeing with the topic</a:t>
          </a:r>
          <a:endParaRPr lang="en-GB" dirty="0">
            <a:latin typeface="Candara" pitchFamily="34" charset="0"/>
          </a:endParaRPr>
        </a:p>
      </dgm:t>
    </dgm:pt>
    <dgm:pt modelId="{A8B75071-D8AD-45EA-86DC-CAE2F695C62E}" type="parTrans" cxnId="{D6337733-8D3F-4FA9-A006-034CD07BFA46}">
      <dgm:prSet/>
      <dgm:spPr/>
      <dgm:t>
        <a:bodyPr/>
        <a:lstStyle/>
        <a:p>
          <a:endParaRPr lang="en-GB">
            <a:latin typeface="Candara" pitchFamily="34" charset="0"/>
          </a:endParaRPr>
        </a:p>
      </dgm:t>
    </dgm:pt>
    <dgm:pt modelId="{EAA1B4E5-AA69-4D47-85E3-C355D73AC87C}" type="sibTrans" cxnId="{D6337733-8D3F-4FA9-A006-034CD07BFA46}">
      <dgm:prSet/>
      <dgm:spPr/>
      <dgm:t>
        <a:bodyPr/>
        <a:lstStyle/>
        <a:p>
          <a:endParaRPr lang="en-GB">
            <a:latin typeface="Candara" pitchFamily="34" charset="0"/>
          </a:endParaRPr>
        </a:p>
      </dgm:t>
    </dgm:pt>
    <dgm:pt modelId="{B795399B-731C-4404-9A4D-64D5CB949F0F}">
      <dgm:prSet phldrT="[Text]"/>
      <dgm:spPr/>
      <dgm:t>
        <a:bodyPr/>
        <a:lstStyle/>
        <a:p>
          <a:r>
            <a:rPr lang="en-GB" dirty="0" smtClean="0">
              <a:latin typeface="Candara" pitchFamily="34" charset="0"/>
            </a:rPr>
            <a:t>Give evidence to back up point of view</a:t>
          </a:r>
          <a:endParaRPr lang="en-GB" dirty="0">
            <a:latin typeface="Candara" pitchFamily="34" charset="0"/>
          </a:endParaRPr>
        </a:p>
      </dgm:t>
    </dgm:pt>
    <dgm:pt modelId="{A41ED7D1-9F5F-455D-A961-049451123D85}" type="parTrans" cxnId="{9478F4E3-9BE6-4E84-9E67-EEB526793886}">
      <dgm:prSet/>
      <dgm:spPr/>
      <dgm:t>
        <a:bodyPr/>
        <a:lstStyle/>
        <a:p>
          <a:endParaRPr lang="en-GB">
            <a:latin typeface="Candara" pitchFamily="34" charset="0"/>
          </a:endParaRPr>
        </a:p>
      </dgm:t>
    </dgm:pt>
    <dgm:pt modelId="{C106000C-625B-4C27-99F4-D10D78F37C83}" type="sibTrans" cxnId="{9478F4E3-9BE6-4E84-9E67-EEB526793886}">
      <dgm:prSet/>
      <dgm:spPr/>
      <dgm:t>
        <a:bodyPr/>
        <a:lstStyle/>
        <a:p>
          <a:endParaRPr lang="en-GB">
            <a:latin typeface="Candara" pitchFamily="34" charset="0"/>
          </a:endParaRPr>
        </a:p>
      </dgm:t>
    </dgm:pt>
    <dgm:pt modelId="{C587EB33-1D47-4241-B428-E05FFCD19B0F}">
      <dgm:prSet/>
      <dgm:spPr/>
      <dgm:t>
        <a:bodyPr/>
        <a:lstStyle/>
        <a:p>
          <a:r>
            <a:rPr lang="en-GB" dirty="0" smtClean="0"/>
            <a:t>Explain how evidence supports view</a:t>
          </a:r>
          <a:endParaRPr lang="en-GB" dirty="0"/>
        </a:p>
      </dgm:t>
    </dgm:pt>
    <dgm:pt modelId="{F598D006-F14E-4817-BB67-E4D7E64E4995}" type="parTrans" cxnId="{19E4C5CB-4F56-4DA2-9E6B-A95F388AE4FE}">
      <dgm:prSet/>
      <dgm:spPr/>
      <dgm:t>
        <a:bodyPr/>
        <a:lstStyle/>
        <a:p>
          <a:endParaRPr lang="en-GB"/>
        </a:p>
      </dgm:t>
    </dgm:pt>
    <dgm:pt modelId="{05EB5115-A36E-4C75-A7E1-58B85B2263B7}" type="sibTrans" cxnId="{19E4C5CB-4F56-4DA2-9E6B-A95F388AE4FE}">
      <dgm:prSet/>
      <dgm:spPr/>
      <dgm:t>
        <a:bodyPr/>
        <a:lstStyle/>
        <a:p>
          <a:endParaRPr lang="en-GB"/>
        </a:p>
      </dgm:t>
    </dgm:pt>
    <dgm:pt modelId="{FB65F934-FF91-41C8-A0BB-6880602146C0}">
      <dgm:prSet/>
      <dgm:spPr/>
      <dgm:t>
        <a:bodyPr/>
        <a:lstStyle/>
        <a:p>
          <a:r>
            <a:rPr lang="en-GB" dirty="0" smtClean="0"/>
            <a:t>Discuss any conflicting points of view</a:t>
          </a:r>
          <a:endParaRPr lang="en-GB" dirty="0"/>
        </a:p>
      </dgm:t>
    </dgm:pt>
    <dgm:pt modelId="{AE269F56-8E15-4C3F-B37A-8D0DD5B26E13}" type="parTrans" cxnId="{646AD8C3-5420-47DB-B86B-4AAD7B54765B}">
      <dgm:prSet/>
      <dgm:spPr/>
      <dgm:t>
        <a:bodyPr/>
        <a:lstStyle/>
        <a:p>
          <a:endParaRPr lang="en-GB"/>
        </a:p>
      </dgm:t>
    </dgm:pt>
    <dgm:pt modelId="{62BF5430-86A6-4313-9037-79E10EE2EEBB}" type="sibTrans" cxnId="{646AD8C3-5420-47DB-B86B-4AAD7B54765B}">
      <dgm:prSet/>
      <dgm:spPr/>
      <dgm:t>
        <a:bodyPr/>
        <a:lstStyle/>
        <a:p>
          <a:endParaRPr lang="en-GB"/>
        </a:p>
      </dgm:t>
    </dgm:pt>
    <dgm:pt modelId="{F3CDFD20-D0AA-456B-A2A6-B04A253A7696}">
      <dgm:prSet/>
      <dgm:spPr/>
      <dgm:t>
        <a:bodyPr/>
        <a:lstStyle/>
        <a:p>
          <a:r>
            <a:rPr lang="en-GB" dirty="0" smtClean="0"/>
            <a:t>Draw a conclusion – is the view supported?  Any ‘buts’?</a:t>
          </a:r>
          <a:endParaRPr lang="en-GB" dirty="0"/>
        </a:p>
      </dgm:t>
    </dgm:pt>
    <dgm:pt modelId="{50B9FE70-22A8-4777-97FA-D4921E596A73}" type="parTrans" cxnId="{E3B4BDA6-9AD7-4ED8-BC37-14BBE275D8C0}">
      <dgm:prSet/>
      <dgm:spPr/>
      <dgm:t>
        <a:bodyPr/>
        <a:lstStyle/>
        <a:p>
          <a:endParaRPr lang="en-GB"/>
        </a:p>
      </dgm:t>
    </dgm:pt>
    <dgm:pt modelId="{AB1D8A73-41AC-4C95-B671-6ECCC6EFFBD3}" type="sibTrans" cxnId="{E3B4BDA6-9AD7-4ED8-BC37-14BBE275D8C0}">
      <dgm:prSet/>
      <dgm:spPr/>
      <dgm:t>
        <a:bodyPr/>
        <a:lstStyle/>
        <a:p>
          <a:endParaRPr lang="en-GB"/>
        </a:p>
      </dgm:t>
    </dgm:pt>
    <dgm:pt modelId="{A5CEA000-FB23-48DB-B5A1-D28E80C7E949}" type="pres">
      <dgm:prSet presAssocID="{D7863F27-1EE0-4C3B-8324-623213C3CAB6}" presName="Name0" presStyleCnt="0">
        <dgm:presLayoutVars>
          <dgm:dir/>
          <dgm:animLvl val="lvl"/>
          <dgm:resizeHandles val="exact"/>
        </dgm:presLayoutVars>
      </dgm:prSet>
      <dgm:spPr/>
      <dgm:t>
        <a:bodyPr/>
        <a:lstStyle/>
        <a:p>
          <a:endParaRPr lang="en-GB"/>
        </a:p>
      </dgm:t>
    </dgm:pt>
    <dgm:pt modelId="{ED3267AD-63DF-4F0C-8114-A1DFC3EC0382}" type="pres">
      <dgm:prSet presAssocID="{F3CDFD20-D0AA-456B-A2A6-B04A253A7696}" presName="boxAndChildren" presStyleCnt="0"/>
      <dgm:spPr/>
      <dgm:t>
        <a:bodyPr/>
        <a:lstStyle/>
        <a:p>
          <a:endParaRPr lang="en-GB"/>
        </a:p>
      </dgm:t>
    </dgm:pt>
    <dgm:pt modelId="{0ACF44C3-D9D4-473F-9FEB-1836A43FDF96}" type="pres">
      <dgm:prSet presAssocID="{F3CDFD20-D0AA-456B-A2A6-B04A253A7696}" presName="parentTextBox" presStyleLbl="node1" presStyleIdx="0" presStyleCnt="6"/>
      <dgm:spPr/>
      <dgm:t>
        <a:bodyPr/>
        <a:lstStyle/>
        <a:p>
          <a:endParaRPr lang="en-GB"/>
        </a:p>
      </dgm:t>
    </dgm:pt>
    <dgm:pt modelId="{37E2BFE6-E6BF-4514-8F84-D2CA369B1A17}" type="pres">
      <dgm:prSet presAssocID="{62BF5430-86A6-4313-9037-79E10EE2EEBB}" presName="sp" presStyleCnt="0"/>
      <dgm:spPr/>
      <dgm:t>
        <a:bodyPr/>
        <a:lstStyle/>
        <a:p>
          <a:endParaRPr lang="en-GB"/>
        </a:p>
      </dgm:t>
    </dgm:pt>
    <dgm:pt modelId="{E91FD9AE-E5D9-46D3-8DA0-DE7E133BC8F8}" type="pres">
      <dgm:prSet presAssocID="{FB65F934-FF91-41C8-A0BB-6880602146C0}" presName="arrowAndChildren" presStyleCnt="0"/>
      <dgm:spPr/>
      <dgm:t>
        <a:bodyPr/>
        <a:lstStyle/>
        <a:p>
          <a:endParaRPr lang="en-GB"/>
        </a:p>
      </dgm:t>
    </dgm:pt>
    <dgm:pt modelId="{CA61CB8F-36BA-4B33-B530-B09E1DCF9761}" type="pres">
      <dgm:prSet presAssocID="{FB65F934-FF91-41C8-A0BB-6880602146C0}" presName="parentTextArrow" presStyleLbl="node1" presStyleIdx="1" presStyleCnt="6"/>
      <dgm:spPr/>
      <dgm:t>
        <a:bodyPr/>
        <a:lstStyle/>
        <a:p>
          <a:endParaRPr lang="en-GB"/>
        </a:p>
      </dgm:t>
    </dgm:pt>
    <dgm:pt modelId="{EDE3222D-40D6-453D-808B-12705E775745}" type="pres">
      <dgm:prSet presAssocID="{05EB5115-A36E-4C75-A7E1-58B85B2263B7}" presName="sp" presStyleCnt="0"/>
      <dgm:spPr/>
      <dgm:t>
        <a:bodyPr/>
        <a:lstStyle/>
        <a:p>
          <a:endParaRPr lang="en-GB"/>
        </a:p>
      </dgm:t>
    </dgm:pt>
    <dgm:pt modelId="{D7886F81-0052-4286-852E-02373705E23E}" type="pres">
      <dgm:prSet presAssocID="{C587EB33-1D47-4241-B428-E05FFCD19B0F}" presName="arrowAndChildren" presStyleCnt="0"/>
      <dgm:spPr/>
      <dgm:t>
        <a:bodyPr/>
        <a:lstStyle/>
        <a:p>
          <a:endParaRPr lang="en-GB"/>
        </a:p>
      </dgm:t>
    </dgm:pt>
    <dgm:pt modelId="{4F151AED-B36A-4F7D-A001-B8F455D79FDA}" type="pres">
      <dgm:prSet presAssocID="{C587EB33-1D47-4241-B428-E05FFCD19B0F}" presName="parentTextArrow" presStyleLbl="node1" presStyleIdx="2" presStyleCnt="6"/>
      <dgm:spPr/>
      <dgm:t>
        <a:bodyPr/>
        <a:lstStyle/>
        <a:p>
          <a:endParaRPr lang="en-GB"/>
        </a:p>
      </dgm:t>
    </dgm:pt>
    <dgm:pt modelId="{982A48F8-F242-4834-9429-BD5CE6C721F4}" type="pres">
      <dgm:prSet presAssocID="{C106000C-625B-4C27-99F4-D10D78F37C83}" presName="sp" presStyleCnt="0"/>
      <dgm:spPr/>
      <dgm:t>
        <a:bodyPr/>
        <a:lstStyle/>
        <a:p>
          <a:endParaRPr lang="en-GB"/>
        </a:p>
      </dgm:t>
    </dgm:pt>
    <dgm:pt modelId="{210BB7C0-2A34-4842-8E6A-279410DB87E4}" type="pres">
      <dgm:prSet presAssocID="{B795399B-731C-4404-9A4D-64D5CB949F0F}" presName="arrowAndChildren" presStyleCnt="0"/>
      <dgm:spPr/>
      <dgm:t>
        <a:bodyPr/>
        <a:lstStyle/>
        <a:p>
          <a:endParaRPr lang="en-GB"/>
        </a:p>
      </dgm:t>
    </dgm:pt>
    <dgm:pt modelId="{1FA937E3-3E92-49DB-87A5-CB56B5F76371}" type="pres">
      <dgm:prSet presAssocID="{B795399B-731C-4404-9A4D-64D5CB949F0F}" presName="parentTextArrow" presStyleLbl="node1" presStyleIdx="3" presStyleCnt="6"/>
      <dgm:spPr/>
      <dgm:t>
        <a:bodyPr/>
        <a:lstStyle/>
        <a:p>
          <a:endParaRPr lang="en-GB"/>
        </a:p>
      </dgm:t>
    </dgm:pt>
    <dgm:pt modelId="{23AB3069-7275-4B84-8E97-43EC54D2BF32}" type="pres">
      <dgm:prSet presAssocID="{EAA1B4E5-AA69-4D47-85E3-C355D73AC87C}" presName="sp" presStyleCnt="0"/>
      <dgm:spPr/>
      <dgm:t>
        <a:bodyPr/>
        <a:lstStyle/>
        <a:p>
          <a:endParaRPr lang="en-GB"/>
        </a:p>
      </dgm:t>
    </dgm:pt>
    <dgm:pt modelId="{B18CFCF3-A51F-42A4-BE45-2690669E0F0C}" type="pres">
      <dgm:prSet presAssocID="{AE66E048-CF1D-4EE9-99D6-19EB91C05103}" presName="arrowAndChildren" presStyleCnt="0"/>
      <dgm:spPr/>
      <dgm:t>
        <a:bodyPr/>
        <a:lstStyle/>
        <a:p>
          <a:endParaRPr lang="en-GB"/>
        </a:p>
      </dgm:t>
    </dgm:pt>
    <dgm:pt modelId="{DC56CAEF-6EDB-410C-AA79-D19EF84C150B}" type="pres">
      <dgm:prSet presAssocID="{AE66E048-CF1D-4EE9-99D6-19EB91C05103}" presName="parentTextArrow" presStyleLbl="node1" presStyleIdx="4" presStyleCnt="6"/>
      <dgm:spPr/>
      <dgm:t>
        <a:bodyPr/>
        <a:lstStyle/>
        <a:p>
          <a:endParaRPr lang="en-GB"/>
        </a:p>
      </dgm:t>
    </dgm:pt>
    <dgm:pt modelId="{445454EA-CDEA-4F42-AE43-FBD95612F93B}" type="pres">
      <dgm:prSet presAssocID="{6DEBEC90-D184-4090-9B66-8556A93C2F0A}" presName="sp" presStyleCnt="0"/>
      <dgm:spPr/>
      <dgm:t>
        <a:bodyPr/>
        <a:lstStyle/>
        <a:p>
          <a:endParaRPr lang="en-GB"/>
        </a:p>
      </dgm:t>
    </dgm:pt>
    <dgm:pt modelId="{E574C0F6-99BC-4202-861D-86F9E6B4FD58}" type="pres">
      <dgm:prSet presAssocID="{BE24DC5B-B70C-4141-A08E-2CA381D529D6}" presName="arrowAndChildren" presStyleCnt="0"/>
      <dgm:spPr/>
      <dgm:t>
        <a:bodyPr/>
        <a:lstStyle/>
        <a:p>
          <a:endParaRPr lang="en-GB"/>
        </a:p>
      </dgm:t>
    </dgm:pt>
    <dgm:pt modelId="{730A2787-72DE-48E8-8B4C-7A0383C004BF}" type="pres">
      <dgm:prSet presAssocID="{BE24DC5B-B70C-4141-A08E-2CA381D529D6}" presName="parentTextArrow" presStyleLbl="node1" presStyleIdx="5" presStyleCnt="6"/>
      <dgm:spPr/>
      <dgm:t>
        <a:bodyPr/>
        <a:lstStyle/>
        <a:p>
          <a:endParaRPr lang="en-GB"/>
        </a:p>
      </dgm:t>
    </dgm:pt>
  </dgm:ptLst>
  <dgm:cxnLst>
    <dgm:cxn modelId="{A9BBF0E0-076C-4176-8830-9E6730E88295}" type="presOf" srcId="{FB65F934-FF91-41C8-A0BB-6880602146C0}" destId="{CA61CB8F-36BA-4B33-B530-B09E1DCF9761}" srcOrd="0" destOrd="0" presId="urn:microsoft.com/office/officeart/2005/8/layout/process4"/>
    <dgm:cxn modelId="{19E4C5CB-4F56-4DA2-9E6B-A95F388AE4FE}" srcId="{D7863F27-1EE0-4C3B-8324-623213C3CAB6}" destId="{C587EB33-1D47-4241-B428-E05FFCD19B0F}" srcOrd="3" destOrd="0" parTransId="{F598D006-F14E-4817-BB67-E4D7E64E4995}" sibTransId="{05EB5115-A36E-4C75-A7E1-58B85B2263B7}"/>
    <dgm:cxn modelId="{31317D6C-DAEA-4138-97DB-31E1D0167107}" type="presOf" srcId="{B795399B-731C-4404-9A4D-64D5CB949F0F}" destId="{1FA937E3-3E92-49DB-87A5-CB56B5F76371}" srcOrd="0" destOrd="0" presId="urn:microsoft.com/office/officeart/2005/8/layout/process4"/>
    <dgm:cxn modelId="{B1CCBCAA-4530-4815-A4BD-7D3E8BBD7C14}" type="presOf" srcId="{AE66E048-CF1D-4EE9-99D6-19EB91C05103}" destId="{DC56CAEF-6EDB-410C-AA79-D19EF84C150B}" srcOrd="0" destOrd="0" presId="urn:microsoft.com/office/officeart/2005/8/layout/process4"/>
    <dgm:cxn modelId="{D819E3A2-F85B-483E-93E3-2D701ACF6FA1}" type="presOf" srcId="{C587EB33-1D47-4241-B428-E05FFCD19B0F}" destId="{4F151AED-B36A-4F7D-A001-B8F455D79FDA}" srcOrd="0" destOrd="0" presId="urn:microsoft.com/office/officeart/2005/8/layout/process4"/>
    <dgm:cxn modelId="{6ADA7811-0B0A-44CF-8B7A-489018AE1FDA}" srcId="{D7863F27-1EE0-4C3B-8324-623213C3CAB6}" destId="{BE24DC5B-B70C-4141-A08E-2CA381D529D6}" srcOrd="0" destOrd="0" parTransId="{3178EE25-2766-4738-AD36-5DC3623A5DA1}" sibTransId="{6DEBEC90-D184-4090-9B66-8556A93C2F0A}"/>
    <dgm:cxn modelId="{9478F4E3-9BE6-4E84-9E67-EEB526793886}" srcId="{D7863F27-1EE0-4C3B-8324-623213C3CAB6}" destId="{B795399B-731C-4404-9A4D-64D5CB949F0F}" srcOrd="2" destOrd="0" parTransId="{A41ED7D1-9F5F-455D-A961-049451123D85}" sibTransId="{C106000C-625B-4C27-99F4-D10D78F37C83}"/>
    <dgm:cxn modelId="{D6337733-8D3F-4FA9-A006-034CD07BFA46}" srcId="{D7863F27-1EE0-4C3B-8324-623213C3CAB6}" destId="{AE66E048-CF1D-4EE9-99D6-19EB91C05103}" srcOrd="1" destOrd="0" parTransId="{A8B75071-D8AD-45EA-86DC-CAE2F695C62E}" sibTransId="{EAA1B4E5-AA69-4D47-85E3-C355D73AC87C}"/>
    <dgm:cxn modelId="{E3B4BDA6-9AD7-4ED8-BC37-14BBE275D8C0}" srcId="{D7863F27-1EE0-4C3B-8324-623213C3CAB6}" destId="{F3CDFD20-D0AA-456B-A2A6-B04A253A7696}" srcOrd="5" destOrd="0" parTransId="{50B9FE70-22A8-4777-97FA-D4921E596A73}" sibTransId="{AB1D8A73-41AC-4C95-B671-6ECCC6EFFBD3}"/>
    <dgm:cxn modelId="{8DC64648-E4EA-415B-8F85-9995C6F7646B}" type="presOf" srcId="{F3CDFD20-D0AA-456B-A2A6-B04A253A7696}" destId="{0ACF44C3-D9D4-473F-9FEB-1836A43FDF96}" srcOrd="0" destOrd="0" presId="urn:microsoft.com/office/officeart/2005/8/layout/process4"/>
    <dgm:cxn modelId="{646AD8C3-5420-47DB-B86B-4AAD7B54765B}" srcId="{D7863F27-1EE0-4C3B-8324-623213C3CAB6}" destId="{FB65F934-FF91-41C8-A0BB-6880602146C0}" srcOrd="4" destOrd="0" parTransId="{AE269F56-8E15-4C3F-B37A-8D0DD5B26E13}" sibTransId="{62BF5430-86A6-4313-9037-79E10EE2EEBB}"/>
    <dgm:cxn modelId="{24B70094-EB9D-4F06-B4B3-C79BD08F3C00}" type="presOf" srcId="{BE24DC5B-B70C-4141-A08E-2CA381D529D6}" destId="{730A2787-72DE-48E8-8B4C-7A0383C004BF}" srcOrd="0" destOrd="0" presId="urn:microsoft.com/office/officeart/2005/8/layout/process4"/>
    <dgm:cxn modelId="{A139A358-D5F8-4893-96BC-1144E6592066}" type="presOf" srcId="{D7863F27-1EE0-4C3B-8324-623213C3CAB6}" destId="{A5CEA000-FB23-48DB-B5A1-D28E80C7E949}" srcOrd="0" destOrd="0" presId="urn:microsoft.com/office/officeart/2005/8/layout/process4"/>
    <dgm:cxn modelId="{A1F98F96-82DF-4842-AE9E-43B635DE8D66}" type="presParOf" srcId="{A5CEA000-FB23-48DB-B5A1-D28E80C7E949}" destId="{ED3267AD-63DF-4F0C-8114-A1DFC3EC0382}" srcOrd="0" destOrd="0" presId="urn:microsoft.com/office/officeart/2005/8/layout/process4"/>
    <dgm:cxn modelId="{D136F978-AC22-4C41-9BE3-E5BBE817EE78}" type="presParOf" srcId="{ED3267AD-63DF-4F0C-8114-A1DFC3EC0382}" destId="{0ACF44C3-D9D4-473F-9FEB-1836A43FDF96}" srcOrd="0" destOrd="0" presId="urn:microsoft.com/office/officeart/2005/8/layout/process4"/>
    <dgm:cxn modelId="{DCB576FA-231E-4F85-BF52-7259B858ADE0}" type="presParOf" srcId="{A5CEA000-FB23-48DB-B5A1-D28E80C7E949}" destId="{37E2BFE6-E6BF-4514-8F84-D2CA369B1A17}" srcOrd="1" destOrd="0" presId="urn:microsoft.com/office/officeart/2005/8/layout/process4"/>
    <dgm:cxn modelId="{10E6B8EE-81E8-482B-9C11-6973A0D88661}" type="presParOf" srcId="{A5CEA000-FB23-48DB-B5A1-D28E80C7E949}" destId="{E91FD9AE-E5D9-46D3-8DA0-DE7E133BC8F8}" srcOrd="2" destOrd="0" presId="urn:microsoft.com/office/officeart/2005/8/layout/process4"/>
    <dgm:cxn modelId="{96C46518-E93C-43DC-8BF0-9218D7F2BF66}" type="presParOf" srcId="{E91FD9AE-E5D9-46D3-8DA0-DE7E133BC8F8}" destId="{CA61CB8F-36BA-4B33-B530-B09E1DCF9761}" srcOrd="0" destOrd="0" presId="urn:microsoft.com/office/officeart/2005/8/layout/process4"/>
    <dgm:cxn modelId="{6140AE38-8D4C-4E3C-A196-7934F7987A0E}" type="presParOf" srcId="{A5CEA000-FB23-48DB-B5A1-D28E80C7E949}" destId="{EDE3222D-40D6-453D-808B-12705E775745}" srcOrd="3" destOrd="0" presId="urn:microsoft.com/office/officeart/2005/8/layout/process4"/>
    <dgm:cxn modelId="{583DF9AF-964D-44D9-B72E-8B77105412A5}" type="presParOf" srcId="{A5CEA000-FB23-48DB-B5A1-D28E80C7E949}" destId="{D7886F81-0052-4286-852E-02373705E23E}" srcOrd="4" destOrd="0" presId="urn:microsoft.com/office/officeart/2005/8/layout/process4"/>
    <dgm:cxn modelId="{39EC23C7-EC2E-43C8-B506-898AA12468CF}" type="presParOf" srcId="{D7886F81-0052-4286-852E-02373705E23E}" destId="{4F151AED-B36A-4F7D-A001-B8F455D79FDA}" srcOrd="0" destOrd="0" presId="urn:microsoft.com/office/officeart/2005/8/layout/process4"/>
    <dgm:cxn modelId="{CC1BC315-4F27-46B6-BA8A-0BF55540DFAA}" type="presParOf" srcId="{A5CEA000-FB23-48DB-B5A1-D28E80C7E949}" destId="{982A48F8-F242-4834-9429-BD5CE6C721F4}" srcOrd="5" destOrd="0" presId="urn:microsoft.com/office/officeart/2005/8/layout/process4"/>
    <dgm:cxn modelId="{86FCBB08-A33E-4A72-828B-59BFD4D0B531}" type="presParOf" srcId="{A5CEA000-FB23-48DB-B5A1-D28E80C7E949}" destId="{210BB7C0-2A34-4842-8E6A-279410DB87E4}" srcOrd="6" destOrd="0" presId="urn:microsoft.com/office/officeart/2005/8/layout/process4"/>
    <dgm:cxn modelId="{912633A6-E32A-4C94-84B8-6B12953107BB}" type="presParOf" srcId="{210BB7C0-2A34-4842-8E6A-279410DB87E4}" destId="{1FA937E3-3E92-49DB-87A5-CB56B5F76371}" srcOrd="0" destOrd="0" presId="urn:microsoft.com/office/officeart/2005/8/layout/process4"/>
    <dgm:cxn modelId="{099E00D1-55E0-44D7-AF7D-9C94C77A23E3}" type="presParOf" srcId="{A5CEA000-FB23-48DB-B5A1-D28E80C7E949}" destId="{23AB3069-7275-4B84-8E97-43EC54D2BF32}" srcOrd="7" destOrd="0" presId="urn:microsoft.com/office/officeart/2005/8/layout/process4"/>
    <dgm:cxn modelId="{2E81359E-232E-4F1C-B2D0-0A91C152EE2F}" type="presParOf" srcId="{A5CEA000-FB23-48DB-B5A1-D28E80C7E949}" destId="{B18CFCF3-A51F-42A4-BE45-2690669E0F0C}" srcOrd="8" destOrd="0" presId="urn:microsoft.com/office/officeart/2005/8/layout/process4"/>
    <dgm:cxn modelId="{08C827C8-8E5B-42F0-8A4F-56EB1A768713}" type="presParOf" srcId="{B18CFCF3-A51F-42A4-BE45-2690669E0F0C}" destId="{DC56CAEF-6EDB-410C-AA79-D19EF84C150B}" srcOrd="0" destOrd="0" presId="urn:microsoft.com/office/officeart/2005/8/layout/process4"/>
    <dgm:cxn modelId="{F9BFDBAA-0D66-49E9-9857-D4957BA199A6}" type="presParOf" srcId="{A5CEA000-FB23-48DB-B5A1-D28E80C7E949}" destId="{445454EA-CDEA-4F42-AE43-FBD95612F93B}" srcOrd="9" destOrd="0" presId="urn:microsoft.com/office/officeart/2005/8/layout/process4"/>
    <dgm:cxn modelId="{3E2BBB33-A3F9-474C-8646-488949630896}" type="presParOf" srcId="{A5CEA000-FB23-48DB-B5A1-D28E80C7E949}" destId="{E574C0F6-99BC-4202-861D-86F9E6B4FD58}" srcOrd="10" destOrd="0" presId="urn:microsoft.com/office/officeart/2005/8/layout/process4"/>
    <dgm:cxn modelId="{04D63B88-28B6-41A8-9C43-517E45F6166A}" type="presParOf" srcId="{E574C0F6-99BC-4202-861D-86F9E6B4FD58}" destId="{730A2787-72DE-48E8-8B4C-7A0383C004BF}"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7863F27-1EE0-4C3B-8324-623213C3CAB6}" type="doc">
      <dgm:prSet loTypeId="urn:microsoft.com/office/officeart/2005/8/layout/process4" loCatId="list" qsTypeId="urn:microsoft.com/office/officeart/2005/8/quickstyle/simple1" qsCatId="simple" csTypeId="urn:microsoft.com/office/officeart/2005/8/colors/accent1_1" csCatId="accent1" phldr="1"/>
      <dgm:spPr/>
      <dgm:t>
        <a:bodyPr/>
        <a:lstStyle/>
        <a:p>
          <a:endParaRPr lang="en-GB"/>
        </a:p>
      </dgm:t>
    </dgm:pt>
    <dgm:pt modelId="{BE24DC5B-B70C-4141-A08E-2CA381D529D6}">
      <dgm:prSet phldrT="[Text]"/>
      <dgm:spPr/>
      <dgm:t>
        <a:bodyPr/>
        <a:lstStyle/>
        <a:p>
          <a:r>
            <a:rPr lang="en-GB" dirty="0" smtClean="0">
              <a:latin typeface="Candara" pitchFamily="34" charset="0"/>
            </a:rPr>
            <a:t>Outline two points of view</a:t>
          </a:r>
          <a:endParaRPr lang="en-GB" dirty="0">
            <a:latin typeface="Candara" pitchFamily="34" charset="0"/>
          </a:endParaRPr>
        </a:p>
      </dgm:t>
    </dgm:pt>
    <dgm:pt modelId="{3178EE25-2766-4738-AD36-5DC3623A5DA1}" type="parTrans" cxnId="{6ADA7811-0B0A-44CF-8B7A-489018AE1FDA}">
      <dgm:prSet/>
      <dgm:spPr/>
      <dgm:t>
        <a:bodyPr/>
        <a:lstStyle/>
        <a:p>
          <a:endParaRPr lang="en-GB">
            <a:latin typeface="Candara" pitchFamily="34" charset="0"/>
          </a:endParaRPr>
        </a:p>
      </dgm:t>
    </dgm:pt>
    <dgm:pt modelId="{6DEBEC90-D184-4090-9B66-8556A93C2F0A}" type="sibTrans" cxnId="{6ADA7811-0B0A-44CF-8B7A-489018AE1FDA}">
      <dgm:prSet/>
      <dgm:spPr/>
      <dgm:t>
        <a:bodyPr/>
        <a:lstStyle/>
        <a:p>
          <a:endParaRPr lang="en-GB">
            <a:latin typeface="Candara" pitchFamily="34" charset="0"/>
          </a:endParaRPr>
        </a:p>
      </dgm:t>
    </dgm:pt>
    <dgm:pt modelId="{AE66E048-CF1D-4EE9-99D6-19EB91C05103}">
      <dgm:prSet phldrT="[Text]"/>
      <dgm:spPr/>
      <dgm:t>
        <a:bodyPr/>
        <a:lstStyle/>
        <a:p>
          <a:r>
            <a:rPr lang="en-GB" dirty="0" smtClean="0">
              <a:latin typeface="Candara" pitchFamily="34" charset="0"/>
            </a:rPr>
            <a:t>Give reasons for and against each</a:t>
          </a:r>
          <a:endParaRPr lang="en-GB" dirty="0">
            <a:latin typeface="Candara" pitchFamily="34" charset="0"/>
          </a:endParaRPr>
        </a:p>
      </dgm:t>
    </dgm:pt>
    <dgm:pt modelId="{A8B75071-D8AD-45EA-86DC-CAE2F695C62E}" type="parTrans" cxnId="{D6337733-8D3F-4FA9-A006-034CD07BFA46}">
      <dgm:prSet/>
      <dgm:spPr/>
      <dgm:t>
        <a:bodyPr/>
        <a:lstStyle/>
        <a:p>
          <a:endParaRPr lang="en-GB">
            <a:latin typeface="Candara" pitchFamily="34" charset="0"/>
          </a:endParaRPr>
        </a:p>
      </dgm:t>
    </dgm:pt>
    <dgm:pt modelId="{EAA1B4E5-AA69-4D47-85E3-C355D73AC87C}" type="sibTrans" cxnId="{D6337733-8D3F-4FA9-A006-034CD07BFA46}">
      <dgm:prSet/>
      <dgm:spPr/>
      <dgm:t>
        <a:bodyPr/>
        <a:lstStyle/>
        <a:p>
          <a:endParaRPr lang="en-GB">
            <a:latin typeface="Candara" pitchFamily="34" charset="0"/>
          </a:endParaRPr>
        </a:p>
      </dgm:t>
    </dgm:pt>
    <dgm:pt modelId="{B795399B-731C-4404-9A4D-64D5CB949F0F}">
      <dgm:prSet phldrT="[Text]"/>
      <dgm:spPr/>
      <dgm:t>
        <a:bodyPr/>
        <a:lstStyle/>
        <a:p>
          <a:r>
            <a:rPr lang="en-GB" dirty="0" smtClean="0">
              <a:latin typeface="Candara" pitchFamily="34" charset="0"/>
            </a:rPr>
            <a:t>Give evidence to back up each point of view</a:t>
          </a:r>
          <a:endParaRPr lang="en-GB" dirty="0">
            <a:latin typeface="Candara" pitchFamily="34" charset="0"/>
          </a:endParaRPr>
        </a:p>
      </dgm:t>
    </dgm:pt>
    <dgm:pt modelId="{A41ED7D1-9F5F-455D-A961-049451123D85}" type="parTrans" cxnId="{9478F4E3-9BE6-4E84-9E67-EEB526793886}">
      <dgm:prSet/>
      <dgm:spPr/>
      <dgm:t>
        <a:bodyPr/>
        <a:lstStyle/>
        <a:p>
          <a:endParaRPr lang="en-GB">
            <a:latin typeface="Candara" pitchFamily="34" charset="0"/>
          </a:endParaRPr>
        </a:p>
      </dgm:t>
    </dgm:pt>
    <dgm:pt modelId="{C106000C-625B-4C27-99F4-D10D78F37C83}" type="sibTrans" cxnId="{9478F4E3-9BE6-4E84-9E67-EEB526793886}">
      <dgm:prSet/>
      <dgm:spPr/>
      <dgm:t>
        <a:bodyPr/>
        <a:lstStyle/>
        <a:p>
          <a:endParaRPr lang="en-GB">
            <a:latin typeface="Candara" pitchFamily="34" charset="0"/>
          </a:endParaRPr>
        </a:p>
      </dgm:t>
    </dgm:pt>
    <dgm:pt modelId="{C587EB33-1D47-4241-B428-E05FFCD19B0F}">
      <dgm:prSet/>
      <dgm:spPr/>
      <dgm:t>
        <a:bodyPr/>
        <a:lstStyle/>
        <a:p>
          <a:r>
            <a:rPr lang="en-GB" dirty="0" smtClean="0"/>
            <a:t>Explain how evidence supports each view</a:t>
          </a:r>
          <a:endParaRPr lang="en-GB" dirty="0"/>
        </a:p>
      </dgm:t>
    </dgm:pt>
    <dgm:pt modelId="{F598D006-F14E-4817-BB67-E4D7E64E4995}" type="parTrans" cxnId="{19E4C5CB-4F56-4DA2-9E6B-A95F388AE4FE}">
      <dgm:prSet/>
      <dgm:spPr/>
      <dgm:t>
        <a:bodyPr/>
        <a:lstStyle/>
        <a:p>
          <a:endParaRPr lang="en-GB"/>
        </a:p>
      </dgm:t>
    </dgm:pt>
    <dgm:pt modelId="{05EB5115-A36E-4C75-A7E1-58B85B2263B7}" type="sibTrans" cxnId="{19E4C5CB-4F56-4DA2-9E6B-A95F388AE4FE}">
      <dgm:prSet/>
      <dgm:spPr/>
      <dgm:t>
        <a:bodyPr/>
        <a:lstStyle/>
        <a:p>
          <a:endParaRPr lang="en-GB"/>
        </a:p>
      </dgm:t>
    </dgm:pt>
    <dgm:pt modelId="{FB65F934-FF91-41C8-A0BB-6880602146C0}">
      <dgm:prSet/>
      <dgm:spPr/>
      <dgm:t>
        <a:bodyPr/>
        <a:lstStyle/>
        <a:p>
          <a:r>
            <a:rPr lang="en-GB" dirty="0" smtClean="0"/>
            <a:t>Make a decision – what point of view do you support?</a:t>
          </a:r>
          <a:endParaRPr lang="en-GB" dirty="0"/>
        </a:p>
      </dgm:t>
    </dgm:pt>
    <dgm:pt modelId="{AE269F56-8E15-4C3F-B37A-8D0DD5B26E13}" type="parTrans" cxnId="{646AD8C3-5420-47DB-B86B-4AAD7B54765B}">
      <dgm:prSet/>
      <dgm:spPr/>
      <dgm:t>
        <a:bodyPr/>
        <a:lstStyle/>
        <a:p>
          <a:endParaRPr lang="en-GB"/>
        </a:p>
      </dgm:t>
    </dgm:pt>
    <dgm:pt modelId="{62BF5430-86A6-4313-9037-79E10EE2EEBB}" type="sibTrans" cxnId="{646AD8C3-5420-47DB-B86B-4AAD7B54765B}">
      <dgm:prSet/>
      <dgm:spPr/>
      <dgm:t>
        <a:bodyPr/>
        <a:lstStyle/>
        <a:p>
          <a:endParaRPr lang="en-GB"/>
        </a:p>
      </dgm:t>
    </dgm:pt>
    <dgm:pt modelId="{F3CDFD20-D0AA-456B-A2A6-B04A253A7696}">
      <dgm:prSet/>
      <dgm:spPr/>
      <dgm:t>
        <a:bodyPr/>
        <a:lstStyle/>
        <a:p>
          <a:r>
            <a:rPr lang="en-GB" dirty="0" smtClean="0"/>
            <a:t>Explain why you support this point of view?  Any ‘buts’?</a:t>
          </a:r>
          <a:endParaRPr lang="en-GB" dirty="0"/>
        </a:p>
      </dgm:t>
    </dgm:pt>
    <dgm:pt modelId="{50B9FE70-22A8-4777-97FA-D4921E596A73}" type="parTrans" cxnId="{E3B4BDA6-9AD7-4ED8-BC37-14BBE275D8C0}">
      <dgm:prSet/>
      <dgm:spPr/>
      <dgm:t>
        <a:bodyPr/>
        <a:lstStyle/>
        <a:p>
          <a:endParaRPr lang="en-GB"/>
        </a:p>
      </dgm:t>
    </dgm:pt>
    <dgm:pt modelId="{AB1D8A73-41AC-4C95-B671-6ECCC6EFFBD3}" type="sibTrans" cxnId="{E3B4BDA6-9AD7-4ED8-BC37-14BBE275D8C0}">
      <dgm:prSet/>
      <dgm:spPr/>
      <dgm:t>
        <a:bodyPr/>
        <a:lstStyle/>
        <a:p>
          <a:endParaRPr lang="en-GB"/>
        </a:p>
      </dgm:t>
    </dgm:pt>
    <dgm:pt modelId="{A5CEA000-FB23-48DB-B5A1-D28E80C7E949}" type="pres">
      <dgm:prSet presAssocID="{D7863F27-1EE0-4C3B-8324-623213C3CAB6}" presName="Name0" presStyleCnt="0">
        <dgm:presLayoutVars>
          <dgm:dir/>
          <dgm:animLvl val="lvl"/>
          <dgm:resizeHandles val="exact"/>
        </dgm:presLayoutVars>
      </dgm:prSet>
      <dgm:spPr/>
      <dgm:t>
        <a:bodyPr/>
        <a:lstStyle/>
        <a:p>
          <a:endParaRPr lang="en-GB"/>
        </a:p>
      </dgm:t>
    </dgm:pt>
    <dgm:pt modelId="{ED3267AD-63DF-4F0C-8114-A1DFC3EC0382}" type="pres">
      <dgm:prSet presAssocID="{F3CDFD20-D0AA-456B-A2A6-B04A253A7696}" presName="boxAndChildren" presStyleCnt="0"/>
      <dgm:spPr/>
      <dgm:t>
        <a:bodyPr/>
        <a:lstStyle/>
        <a:p>
          <a:endParaRPr lang="en-GB"/>
        </a:p>
      </dgm:t>
    </dgm:pt>
    <dgm:pt modelId="{0ACF44C3-D9D4-473F-9FEB-1836A43FDF96}" type="pres">
      <dgm:prSet presAssocID="{F3CDFD20-D0AA-456B-A2A6-B04A253A7696}" presName="parentTextBox" presStyleLbl="node1" presStyleIdx="0" presStyleCnt="6"/>
      <dgm:spPr/>
      <dgm:t>
        <a:bodyPr/>
        <a:lstStyle/>
        <a:p>
          <a:endParaRPr lang="en-GB"/>
        </a:p>
      </dgm:t>
    </dgm:pt>
    <dgm:pt modelId="{37E2BFE6-E6BF-4514-8F84-D2CA369B1A17}" type="pres">
      <dgm:prSet presAssocID="{62BF5430-86A6-4313-9037-79E10EE2EEBB}" presName="sp" presStyleCnt="0"/>
      <dgm:spPr/>
      <dgm:t>
        <a:bodyPr/>
        <a:lstStyle/>
        <a:p>
          <a:endParaRPr lang="en-GB"/>
        </a:p>
      </dgm:t>
    </dgm:pt>
    <dgm:pt modelId="{E91FD9AE-E5D9-46D3-8DA0-DE7E133BC8F8}" type="pres">
      <dgm:prSet presAssocID="{FB65F934-FF91-41C8-A0BB-6880602146C0}" presName="arrowAndChildren" presStyleCnt="0"/>
      <dgm:spPr/>
      <dgm:t>
        <a:bodyPr/>
        <a:lstStyle/>
        <a:p>
          <a:endParaRPr lang="en-GB"/>
        </a:p>
      </dgm:t>
    </dgm:pt>
    <dgm:pt modelId="{CA61CB8F-36BA-4B33-B530-B09E1DCF9761}" type="pres">
      <dgm:prSet presAssocID="{FB65F934-FF91-41C8-A0BB-6880602146C0}" presName="parentTextArrow" presStyleLbl="node1" presStyleIdx="1" presStyleCnt="6"/>
      <dgm:spPr/>
      <dgm:t>
        <a:bodyPr/>
        <a:lstStyle/>
        <a:p>
          <a:endParaRPr lang="en-GB"/>
        </a:p>
      </dgm:t>
    </dgm:pt>
    <dgm:pt modelId="{EDE3222D-40D6-453D-808B-12705E775745}" type="pres">
      <dgm:prSet presAssocID="{05EB5115-A36E-4C75-A7E1-58B85B2263B7}" presName="sp" presStyleCnt="0"/>
      <dgm:spPr/>
      <dgm:t>
        <a:bodyPr/>
        <a:lstStyle/>
        <a:p>
          <a:endParaRPr lang="en-GB"/>
        </a:p>
      </dgm:t>
    </dgm:pt>
    <dgm:pt modelId="{D7886F81-0052-4286-852E-02373705E23E}" type="pres">
      <dgm:prSet presAssocID="{C587EB33-1D47-4241-B428-E05FFCD19B0F}" presName="arrowAndChildren" presStyleCnt="0"/>
      <dgm:spPr/>
      <dgm:t>
        <a:bodyPr/>
        <a:lstStyle/>
        <a:p>
          <a:endParaRPr lang="en-GB"/>
        </a:p>
      </dgm:t>
    </dgm:pt>
    <dgm:pt modelId="{4F151AED-B36A-4F7D-A001-B8F455D79FDA}" type="pres">
      <dgm:prSet presAssocID="{C587EB33-1D47-4241-B428-E05FFCD19B0F}" presName="parentTextArrow" presStyleLbl="node1" presStyleIdx="2" presStyleCnt="6"/>
      <dgm:spPr/>
      <dgm:t>
        <a:bodyPr/>
        <a:lstStyle/>
        <a:p>
          <a:endParaRPr lang="en-GB"/>
        </a:p>
      </dgm:t>
    </dgm:pt>
    <dgm:pt modelId="{982A48F8-F242-4834-9429-BD5CE6C721F4}" type="pres">
      <dgm:prSet presAssocID="{C106000C-625B-4C27-99F4-D10D78F37C83}" presName="sp" presStyleCnt="0"/>
      <dgm:spPr/>
      <dgm:t>
        <a:bodyPr/>
        <a:lstStyle/>
        <a:p>
          <a:endParaRPr lang="en-GB"/>
        </a:p>
      </dgm:t>
    </dgm:pt>
    <dgm:pt modelId="{210BB7C0-2A34-4842-8E6A-279410DB87E4}" type="pres">
      <dgm:prSet presAssocID="{B795399B-731C-4404-9A4D-64D5CB949F0F}" presName="arrowAndChildren" presStyleCnt="0"/>
      <dgm:spPr/>
      <dgm:t>
        <a:bodyPr/>
        <a:lstStyle/>
        <a:p>
          <a:endParaRPr lang="en-GB"/>
        </a:p>
      </dgm:t>
    </dgm:pt>
    <dgm:pt modelId="{1FA937E3-3E92-49DB-87A5-CB56B5F76371}" type="pres">
      <dgm:prSet presAssocID="{B795399B-731C-4404-9A4D-64D5CB949F0F}" presName="parentTextArrow" presStyleLbl="node1" presStyleIdx="3" presStyleCnt="6"/>
      <dgm:spPr/>
      <dgm:t>
        <a:bodyPr/>
        <a:lstStyle/>
        <a:p>
          <a:endParaRPr lang="en-GB"/>
        </a:p>
      </dgm:t>
    </dgm:pt>
    <dgm:pt modelId="{23AB3069-7275-4B84-8E97-43EC54D2BF32}" type="pres">
      <dgm:prSet presAssocID="{EAA1B4E5-AA69-4D47-85E3-C355D73AC87C}" presName="sp" presStyleCnt="0"/>
      <dgm:spPr/>
      <dgm:t>
        <a:bodyPr/>
        <a:lstStyle/>
        <a:p>
          <a:endParaRPr lang="en-GB"/>
        </a:p>
      </dgm:t>
    </dgm:pt>
    <dgm:pt modelId="{B18CFCF3-A51F-42A4-BE45-2690669E0F0C}" type="pres">
      <dgm:prSet presAssocID="{AE66E048-CF1D-4EE9-99D6-19EB91C05103}" presName="arrowAndChildren" presStyleCnt="0"/>
      <dgm:spPr/>
      <dgm:t>
        <a:bodyPr/>
        <a:lstStyle/>
        <a:p>
          <a:endParaRPr lang="en-GB"/>
        </a:p>
      </dgm:t>
    </dgm:pt>
    <dgm:pt modelId="{DC56CAEF-6EDB-410C-AA79-D19EF84C150B}" type="pres">
      <dgm:prSet presAssocID="{AE66E048-CF1D-4EE9-99D6-19EB91C05103}" presName="parentTextArrow" presStyleLbl="node1" presStyleIdx="4" presStyleCnt="6"/>
      <dgm:spPr/>
      <dgm:t>
        <a:bodyPr/>
        <a:lstStyle/>
        <a:p>
          <a:endParaRPr lang="en-GB"/>
        </a:p>
      </dgm:t>
    </dgm:pt>
    <dgm:pt modelId="{445454EA-CDEA-4F42-AE43-FBD95612F93B}" type="pres">
      <dgm:prSet presAssocID="{6DEBEC90-D184-4090-9B66-8556A93C2F0A}" presName="sp" presStyleCnt="0"/>
      <dgm:spPr/>
      <dgm:t>
        <a:bodyPr/>
        <a:lstStyle/>
        <a:p>
          <a:endParaRPr lang="en-GB"/>
        </a:p>
      </dgm:t>
    </dgm:pt>
    <dgm:pt modelId="{E574C0F6-99BC-4202-861D-86F9E6B4FD58}" type="pres">
      <dgm:prSet presAssocID="{BE24DC5B-B70C-4141-A08E-2CA381D529D6}" presName="arrowAndChildren" presStyleCnt="0"/>
      <dgm:spPr/>
      <dgm:t>
        <a:bodyPr/>
        <a:lstStyle/>
        <a:p>
          <a:endParaRPr lang="en-GB"/>
        </a:p>
      </dgm:t>
    </dgm:pt>
    <dgm:pt modelId="{730A2787-72DE-48E8-8B4C-7A0383C004BF}" type="pres">
      <dgm:prSet presAssocID="{BE24DC5B-B70C-4141-A08E-2CA381D529D6}" presName="parentTextArrow" presStyleLbl="node1" presStyleIdx="5" presStyleCnt="6"/>
      <dgm:spPr/>
      <dgm:t>
        <a:bodyPr/>
        <a:lstStyle/>
        <a:p>
          <a:endParaRPr lang="en-GB"/>
        </a:p>
      </dgm:t>
    </dgm:pt>
  </dgm:ptLst>
  <dgm:cxnLst>
    <dgm:cxn modelId="{19E4C5CB-4F56-4DA2-9E6B-A95F388AE4FE}" srcId="{D7863F27-1EE0-4C3B-8324-623213C3CAB6}" destId="{C587EB33-1D47-4241-B428-E05FFCD19B0F}" srcOrd="3" destOrd="0" parTransId="{F598D006-F14E-4817-BB67-E4D7E64E4995}" sibTransId="{05EB5115-A36E-4C75-A7E1-58B85B2263B7}"/>
    <dgm:cxn modelId="{C7D4ACEE-0A83-42EA-B577-F7FD6C07EE77}" type="presOf" srcId="{AE66E048-CF1D-4EE9-99D6-19EB91C05103}" destId="{DC56CAEF-6EDB-410C-AA79-D19EF84C150B}" srcOrd="0" destOrd="0" presId="urn:microsoft.com/office/officeart/2005/8/layout/process4"/>
    <dgm:cxn modelId="{6ADA7811-0B0A-44CF-8B7A-489018AE1FDA}" srcId="{D7863F27-1EE0-4C3B-8324-623213C3CAB6}" destId="{BE24DC5B-B70C-4141-A08E-2CA381D529D6}" srcOrd="0" destOrd="0" parTransId="{3178EE25-2766-4738-AD36-5DC3623A5DA1}" sibTransId="{6DEBEC90-D184-4090-9B66-8556A93C2F0A}"/>
    <dgm:cxn modelId="{64BDD944-8498-450B-A4DE-922D1F25410B}" type="presOf" srcId="{FB65F934-FF91-41C8-A0BB-6880602146C0}" destId="{CA61CB8F-36BA-4B33-B530-B09E1DCF9761}" srcOrd="0" destOrd="0" presId="urn:microsoft.com/office/officeart/2005/8/layout/process4"/>
    <dgm:cxn modelId="{8F2F2DFB-F46E-46C8-8003-05AA50D807D4}" type="presOf" srcId="{C587EB33-1D47-4241-B428-E05FFCD19B0F}" destId="{4F151AED-B36A-4F7D-A001-B8F455D79FDA}" srcOrd="0" destOrd="0" presId="urn:microsoft.com/office/officeart/2005/8/layout/process4"/>
    <dgm:cxn modelId="{9478F4E3-9BE6-4E84-9E67-EEB526793886}" srcId="{D7863F27-1EE0-4C3B-8324-623213C3CAB6}" destId="{B795399B-731C-4404-9A4D-64D5CB949F0F}" srcOrd="2" destOrd="0" parTransId="{A41ED7D1-9F5F-455D-A961-049451123D85}" sibTransId="{C106000C-625B-4C27-99F4-D10D78F37C83}"/>
    <dgm:cxn modelId="{065B8EFB-DDFC-4C41-86D9-18AB6DF1B370}" type="presOf" srcId="{BE24DC5B-B70C-4141-A08E-2CA381D529D6}" destId="{730A2787-72DE-48E8-8B4C-7A0383C004BF}" srcOrd="0" destOrd="0" presId="urn:microsoft.com/office/officeart/2005/8/layout/process4"/>
    <dgm:cxn modelId="{E3B4BDA6-9AD7-4ED8-BC37-14BBE275D8C0}" srcId="{D7863F27-1EE0-4C3B-8324-623213C3CAB6}" destId="{F3CDFD20-D0AA-456B-A2A6-B04A253A7696}" srcOrd="5" destOrd="0" parTransId="{50B9FE70-22A8-4777-97FA-D4921E596A73}" sibTransId="{AB1D8A73-41AC-4C95-B671-6ECCC6EFFBD3}"/>
    <dgm:cxn modelId="{D6337733-8D3F-4FA9-A006-034CD07BFA46}" srcId="{D7863F27-1EE0-4C3B-8324-623213C3CAB6}" destId="{AE66E048-CF1D-4EE9-99D6-19EB91C05103}" srcOrd="1" destOrd="0" parTransId="{A8B75071-D8AD-45EA-86DC-CAE2F695C62E}" sibTransId="{EAA1B4E5-AA69-4D47-85E3-C355D73AC87C}"/>
    <dgm:cxn modelId="{22D7D67C-1325-488F-BFE8-33B65E3FF394}" type="presOf" srcId="{D7863F27-1EE0-4C3B-8324-623213C3CAB6}" destId="{A5CEA000-FB23-48DB-B5A1-D28E80C7E949}" srcOrd="0" destOrd="0" presId="urn:microsoft.com/office/officeart/2005/8/layout/process4"/>
    <dgm:cxn modelId="{1CEA2F63-5BEC-4849-8833-E44E5403AAE9}" type="presOf" srcId="{B795399B-731C-4404-9A4D-64D5CB949F0F}" destId="{1FA937E3-3E92-49DB-87A5-CB56B5F76371}" srcOrd="0" destOrd="0" presId="urn:microsoft.com/office/officeart/2005/8/layout/process4"/>
    <dgm:cxn modelId="{646AD8C3-5420-47DB-B86B-4AAD7B54765B}" srcId="{D7863F27-1EE0-4C3B-8324-623213C3CAB6}" destId="{FB65F934-FF91-41C8-A0BB-6880602146C0}" srcOrd="4" destOrd="0" parTransId="{AE269F56-8E15-4C3F-B37A-8D0DD5B26E13}" sibTransId="{62BF5430-86A6-4313-9037-79E10EE2EEBB}"/>
    <dgm:cxn modelId="{98444328-74DD-4981-838B-3F60313DBE29}" type="presOf" srcId="{F3CDFD20-D0AA-456B-A2A6-B04A253A7696}" destId="{0ACF44C3-D9D4-473F-9FEB-1836A43FDF96}" srcOrd="0" destOrd="0" presId="urn:microsoft.com/office/officeart/2005/8/layout/process4"/>
    <dgm:cxn modelId="{5689947E-D7F8-4740-A605-2B4A074C283B}" type="presParOf" srcId="{A5CEA000-FB23-48DB-B5A1-D28E80C7E949}" destId="{ED3267AD-63DF-4F0C-8114-A1DFC3EC0382}" srcOrd="0" destOrd="0" presId="urn:microsoft.com/office/officeart/2005/8/layout/process4"/>
    <dgm:cxn modelId="{1873EE63-53C4-4114-8FD5-17119F135A84}" type="presParOf" srcId="{ED3267AD-63DF-4F0C-8114-A1DFC3EC0382}" destId="{0ACF44C3-D9D4-473F-9FEB-1836A43FDF96}" srcOrd="0" destOrd="0" presId="urn:microsoft.com/office/officeart/2005/8/layout/process4"/>
    <dgm:cxn modelId="{6CE2D8DB-B5C5-47B5-B419-2D24C31A3941}" type="presParOf" srcId="{A5CEA000-FB23-48DB-B5A1-D28E80C7E949}" destId="{37E2BFE6-E6BF-4514-8F84-D2CA369B1A17}" srcOrd="1" destOrd="0" presId="urn:microsoft.com/office/officeart/2005/8/layout/process4"/>
    <dgm:cxn modelId="{CB102C2D-0074-4AA7-828A-BB28B5C10147}" type="presParOf" srcId="{A5CEA000-FB23-48DB-B5A1-D28E80C7E949}" destId="{E91FD9AE-E5D9-46D3-8DA0-DE7E133BC8F8}" srcOrd="2" destOrd="0" presId="urn:microsoft.com/office/officeart/2005/8/layout/process4"/>
    <dgm:cxn modelId="{3818F837-3BCA-4438-92EF-1C90EEFDB797}" type="presParOf" srcId="{E91FD9AE-E5D9-46D3-8DA0-DE7E133BC8F8}" destId="{CA61CB8F-36BA-4B33-B530-B09E1DCF9761}" srcOrd="0" destOrd="0" presId="urn:microsoft.com/office/officeart/2005/8/layout/process4"/>
    <dgm:cxn modelId="{465977E0-93E6-4028-B583-13637038773A}" type="presParOf" srcId="{A5CEA000-FB23-48DB-B5A1-D28E80C7E949}" destId="{EDE3222D-40D6-453D-808B-12705E775745}" srcOrd="3" destOrd="0" presId="urn:microsoft.com/office/officeart/2005/8/layout/process4"/>
    <dgm:cxn modelId="{4B7DB3E0-36CF-496A-A7C1-0EC6FFE42FC6}" type="presParOf" srcId="{A5CEA000-FB23-48DB-B5A1-D28E80C7E949}" destId="{D7886F81-0052-4286-852E-02373705E23E}" srcOrd="4" destOrd="0" presId="urn:microsoft.com/office/officeart/2005/8/layout/process4"/>
    <dgm:cxn modelId="{0B40963F-D2E9-47F5-99A9-518BA10AF189}" type="presParOf" srcId="{D7886F81-0052-4286-852E-02373705E23E}" destId="{4F151AED-B36A-4F7D-A001-B8F455D79FDA}" srcOrd="0" destOrd="0" presId="urn:microsoft.com/office/officeart/2005/8/layout/process4"/>
    <dgm:cxn modelId="{1E006B16-A5BF-4A52-AE54-F09AC32A95EA}" type="presParOf" srcId="{A5CEA000-FB23-48DB-B5A1-D28E80C7E949}" destId="{982A48F8-F242-4834-9429-BD5CE6C721F4}" srcOrd="5" destOrd="0" presId="urn:microsoft.com/office/officeart/2005/8/layout/process4"/>
    <dgm:cxn modelId="{F04BDA1D-18A6-496A-A579-9D3DEAB06E16}" type="presParOf" srcId="{A5CEA000-FB23-48DB-B5A1-D28E80C7E949}" destId="{210BB7C0-2A34-4842-8E6A-279410DB87E4}" srcOrd="6" destOrd="0" presId="urn:microsoft.com/office/officeart/2005/8/layout/process4"/>
    <dgm:cxn modelId="{175C10FC-CE7E-4BD2-935F-99619BC133EE}" type="presParOf" srcId="{210BB7C0-2A34-4842-8E6A-279410DB87E4}" destId="{1FA937E3-3E92-49DB-87A5-CB56B5F76371}" srcOrd="0" destOrd="0" presId="urn:microsoft.com/office/officeart/2005/8/layout/process4"/>
    <dgm:cxn modelId="{F4A1C0EC-926E-443A-9027-37AFFB6E55CD}" type="presParOf" srcId="{A5CEA000-FB23-48DB-B5A1-D28E80C7E949}" destId="{23AB3069-7275-4B84-8E97-43EC54D2BF32}" srcOrd="7" destOrd="0" presId="urn:microsoft.com/office/officeart/2005/8/layout/process4"/>
    <dgm:cxn modelId="{CAECCBF0-5879-4553-AE0D-80ECD8435986}" type="presParOf" srcId="{A5CEA000-FB23-48DB-B5A1-D28E80C7E949}" destId="{B18CFCF3-A51F-42A4-BE45-2690669E0F0C}" srcOrd="8" destOrd="0" presId="urn:microsoft.com/office/officeart/2005/8/layout/process4"/>
    <dgm:cxn modelId="{10E25FF9-0236-4370-B468-B7D9A1825E7A}" type="presParOf" srcId="{B18CFCF3-A51F-42A4-BE45-2690669E0F0C}" destId="{DC56CAEF-6EDB-410C-AA79-D19EF84C150B}" srcOrd="0" destOrd="0" presId="urn:microsoft.com/office/officeart/2005/8/layout/process4"/>
    <dgm:cxn modelId="{98752CFF-A5BE-4E10-A4FB-2E23E07346EF}" type="presParOf" srcId="{A5CEA000-FB23-48DB-B5A1-D28E80C7E949}" destId="{445454EA-CDEA-4F42-AE43-FBD95612F93B}" srcOrd="9" destOrd="0" presId="urn:microsoft.com/office/officeart/2005/8/layout/process4"/>
    <dgm:cxn modelId="{F73BB0CD-70DA-4104-A4DE-9AEE41180F8D}" type="presParOf" srcId="{A5CEA000-FB23-48DB-B5A1-D28E80C7E949}" destId="{E574C0F6-99BC-4202-861D-86F9E6B4FD58}" srcOrd="10" destOrd="0" presId="urn:microsoft.com/office/officeart/2005/8/layout/process4"/>
    <dgm:cxn modelId="{69F11794-ACA0-4566-A83C-627C0E54752F}" type="presParOf" srcId="{E574C0F6-99BC-4202-861D-86F9E6B4FD58}" destId="{730A2787-72DE-48E8-8B4C-7A0383C004BF}" srcOrd="0" destOrd="0" presId="urn:microsoft.com/office/officeart/2005/8/layout/process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A4D384-98F2-48CB-8E3B-8DDF4732F97D}">
      <dsp:nvSpPr>
        <dsp:cNvPr id="0" name=""/>
        <dsp:cNvSpPr/>
      </dsp:nvSpPr>
      <dsp:spPr>
        <a:xfrm>
          <a:off x="326973" y="5561"/>
          <a:ext cx="3632332" cy="738284"/>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n-GB" sz="1400" b="1" kern="1200" dirty="0" smtClean="0">
              <a:latin typeface="Calibri" pitchFamily="34" charset="0"/>
              <a:cs typeface="Calibri" pitchFamily="34" charset="0"/>
            </a:rPr>
            <a:t>Knowledge</a:t>
          </a:r>
        </a:p>
        <a:p>
          <a:pPr lvl="0" algn="ctr" defTabSz="622300">
            <a:lnSpc>
              <a:spcPct val="90000"/>
            </a:lnSpc>
            <a:spcBef>
              <a:spcPct val="0"/>
            </a:spcBef>
            <a:spcAft>
              <a:spcPct val="35000"/>
            </a:spcAft>
          </a:pPr>
          <a:r>
            <a:rPr lang="en-GB" sz="1400" kern="1200" dirty="0" smtClean="0">
              <a:latin typeface="Calibri" pitchFamily="34" charset="0"/>
              <a:cs typeface="Calibri" pitchFamily="34" charset="0"/>
            </a:rPr>
            <a:t>Knowing a fact; being able to recall </a:t>
          </a:r>
          <a:br>
            <a:rPr lang="en-GB" sz="1400" kern="1200" dirty="0" smtClean="0">
              <a:latin typeface="Calibri" pitchFamily="34" charset="0"/>
              <a:cs typeface="Calibri" pitchFamily="34" charset="0"/>
            </a:rPr>
          </a:br>
          <a:r>
            <a:rPr lang="en-GB" sz="1400" kern="1200" dirty="0" smtClean="0">
              <a:latin typeface="Calibri" pitchFamily="34" charset="0"/>
              <a:cs typeface="Calibri" pitchFamily="34" charset="0"/>
            </a:rPr>
            <a:t>or recognise it</a:t>
          </a:r>
          <a:endParaRPr lang="en-GB" sz="1400" kern="1200" dirty="0">
            <a:latin typeface="Calibri" pitchFamily="34" charset="0"/>
            <a:cs typeface="Calibri" pitchFamily="34" charset="0"/>
          </a:endParaRPr>
        </a:p>
      </dsp:txBody>
      <dsp:txXfrm>
        <a:off x="348597" y="27185"/>
        <a:ext cx="3589084" cy="695036"/>
      </dsp:txXfrm>
    </dsp:sp>
    <dsp:sp modelId="{C87CB44B-6E44-4924-BD48-A2908BE1C83B}">
      <dsp:nvSpPr>
        <dsp:cNvPr id="0" name=""/>
        <dsp:cNvSpPr/>
      </dsp:nvSpPr>
      <dsp:spPr>
        <a:xfrm rot="5400000">
          <a:off x="2004711" y="762303"/>
          <a:ext cx="276856" cy="33222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GB" sz="1300" kern="1200"/>
        </a:p>
      </dsp:txBody>
      <dsp:txXfrm rot="-5400000">
        <a:off x="2043472" y="789989"/>
        <a:ext cx="199336" cy="193799"/>
      </dsp:txXfrm>
    </dsp:sp>
    <dsp:sp modelId="{257B9E44-F689-432C-B3EC-6106F22E1875}">
      <dsp:nvSpPr>
        <dsp:cNvPr id="0" name=""/>
        <dsp:cNvSpPr/>
      </dsp:nvSpPr>
      <dsp:spPr>
        <a:xfrm>
          <a:off x="326973" y="1112988"/>
          <a:ext cx="3632332" cy="738284"/>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n-GB" sz="1400" b="1" kern="1200" dirty="0" smtClean="0"/>
            <a:t>Comprehension</a:t>
          </a:r>
        </a:p>
        <a:p>
          <a:pPr lvl="0" algn="ctr" defTabSz="622300">
            <a:lnSpc>
              <a:spcPct val="90000"/>
            </a:lnSpc>
            <a:spcBef>
              <a:spcPct val="0"/>
            </a:spcBef>
            <a:spcAft>
              <a:spcPct val="35000"/>
            </a:spcAft>
          </a:pPr>
          <a:r>
            <a:rPr lang="en-GB" sz="1400" kern="1200" dirty="0" smtClean="0"/>
            <a:t>Understanding what a fact means</a:t>
          </a:r>
          <a:endParaRPr lang="en-GB" sz="1400" kern="1200" dirty="0"/>
        </a:p>
      </dsp:txBody>
      <dsp:txXfrm>
        <a:off x="348597" y="1134612"/>
        <a:ext cx="3589084" cy="695036"/>
      </dsp:txXfrm>
    </dsp:sp>
    <dsp:sp modelId="{EF9FD3C8-DD7E-4B2B-87DD-33BB1798463E}">
      <dsp:nvSpPr>
        <dsp:cNvPr id="0" name=""/>
        <dsp:cNvSpPr/>
      </dsp:nvSpPr>
      <dsp:spPr>
        <a:xfrm rot="5400000">
          <a:off x="2004711" y="1869730"/>
          <a:ext cx="276856" cy="33222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GB" sz="1300" kern="1200"/>
        </a:p>
      </dsp:txBody>
      <dsp:txXfrm rot="-5400000">
        <a:off x="2043472" y="1897416"/>
        <a:ext cx="199336" cy="193799"/>
      </dsp:txXfrm>
    </dsp:sp>
    <dsp:sp modelId="{7387BD73-C48D-4667-AB48-0AF46F81BBC2}">
      <dsp:nvSpPr>
        <dsp:cNvPr id="0" name=""/>
        <dsp:cNvSpPr/>
      </dsp:nvSpPr>
      <dsp:spPr>
        <a:xfrm>
          <a:off x="326973" y="2220415"/>
          <a:ext cx="3632332" cy="738284"/>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n-GB" sz="1400" b="1" kern="1200" dirty="0" smtClean="0"/>
            <a:t>Application</a:t>
          </a:r>
        </a:p>
        <a:p>
          <a:pPr lvl="0" algn="ctr" defTabSz="622300">
            <a:lnSpc>
              <a:spcPct val="90000"/>
            </a:lnSpc>
            <a:spcBef>
              <a:spcPct val="0"/>
            </a:spcBef>
            <a:spcAft>
              <a:spcPts val="0"/>
            </a:spcAft>
          </a:pPr>
          <a:r>
            <a:rPr lang="en-GB" sz="1400" kern="1200" dirty="0" smtClean="0"/>
            <a:t>Being able to put a fact to use; applying knowledge in practice</a:t>
          </a:r>
          <a:endParaRPr lang="en-GB" sz="1400" kern="1200" dirty="0"/>
        </a:p>
      </dsp:txBody>
      <dsp:txXfrm>
        <a:off x="348597" y="2242039"/>
        <a:ext cx="3589084" cy="695036"/>
      </dsp:txXfrm>
    </dsp:sp>
    <dsp:sp modelId="{817CC0B8-2623-47ED-AC2F-33ADFD81A284}">
      <dsp:nvSpPr>
        <dsp:cNvPr id="0" name=""/>
        <dsp:cNvSpPr/>
      </dsp:nvSpPr>
      <dsp:spPr>
        <a:xfrm rot="5400000">
          <a:off x="2004711" y="2977157"/>
          <a:ext cx="276856" cy="33222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GB" sz="1300" kern="1200"/>
        </a:p>
      </dsp:txBody>
      <dsp:txXfrm rot="-5400000">
        <a:off x="2043472" y="3004843"/>
        <a:ext cx="199336" cy="193799"/>
      </dsp:txXfrm>
    </dsp:sp>
    <dsp:sp modelId="{918AAB61-73B5-4AFD-841C-1127C0B7D8CA}">
      <dsp:nvSpPr>
        <dsp:cNvPr id="0" name=""/>
        <dsp:cNvSpPr/>
      </dsp:nvSpPr>
      <dsp:spPr>
        <a:xfrm>
          <a:off x="326973" y="3327843"/>
          <a:ext cx="3632332" cy="738284"/>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GB" sz="1400" b="1" kern="1200" dirty="0" smtClean="0"/>
            <a:t>Analysis</a:t>
          </a:r>
        </a:p>
        <a:p>
          <a:pPr marL="0" marR="0" lvl="0" indent="0" algn="ctr" defTabSz="914400" eaLnBrk="1" fontAlgn="auto" latinLnBrk="0" hangingPunct="1">
            <a:lnSpc>
              <a:spcPct val="100000"/>
            </a:lnSpc>
            <a:spcBef>
              <a:spcPct val="0"/>
            </a:spcBef>
            <a:spcAft>
              <a:spcPts val="0"/>
            </a:spcAft>
            <a:buClrTx/>
            <a:buSzTx/>
            <a:buFontTx/>
            <a:buNone/>
            <a:tabLst/>
            <a:defRPr/>
          </a:pPr>
          <a:r>
            <a:rPr lang="en-GB" sz="1400" kern="1200" dirty="0" smtClean="0"/>
            <a:t>Able to break information into parts; identify relationships/cause and effect</a:t>
          </a:r>
        </a:p>
        <a:p>
          <a:pPr lvl="0" algn="ctr" defTabSz="400050">
            <a:lnSpc>
              <a:spcPct val="90000"/>
            </a:lnSpc>
            <a:spcBef>
              <a:spcPct val="0"/>
            </a:spcBef>
            <a:spcAft>
              <a:spcPct val="35000"/>
            </a:spcAft>
          </a:pPr>
          <a:endParaRPr lang="en-GB" sz="1000" kern="1200" dirty="0"/>
        </a:p>
      </dsp:txBody>
      <dsp:txXfrm>
        <a:off x="348597" y="3349467"/>
        <a:ext cx="3589084" cy="695036"/>
      </dsp:txXfrm>
    </dsp:sp>
    <dsp:sp modelId="{D2F5C8B0-1FE7-4C97-993B-385632BCF979}">
      <dsp:nvSpPr>
        <dsp:cNvPr id="0" name=""/>
        <dsp:cNvSpPr/>
      </dsp:nvSpPr>
      <dsp:spPr>
        <a:xfrm rot="5400000">
          <a:off x="2004711" y="4084585"/>
          <a:ext cx="276856" cy="33222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GB" sz="1300" kern="1200"/>
        </a:p>
      </dsp:txBody>
      <dsp:txXfrm rot="-5400000">
        <a:off x="2043472" y="4112271"/>
        <a:ext cx="199336" cy="193799"/>
      </dsp:txXfrm>
    </dsp:sp>
    <dsp:sp modelId="{F995D9D9-633D-4F07-B27E-A84886DF1BB2}">
      <dsp:nvSpPr>
        <dsp:cNvPr id="0" name=""/>
        <dsp:cNvSpPr/>
      </dsp:nvSpPr>
      <dsp:spPr>
        <a:xfrm>
          <a:off x="326973" y="4435270"/>
          <a:ext cx="3632332" cy="738284"/>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n-GB" sz="1400" b="1" kern="1200" dirty="0" smtClean="0"/>
            <a:t>Synthesis</a:t>
          </a:r>
        </a:p>
        <a:p>
          <a:pPr lvl="0" algn="ctr" defTabSz="622300">
            <a:lnSpc>
              <a:spcPct val="90000"/>
            </a:lnSpc>
            <a:spcBef>
              <a:spcPct val="0"/>
            </a:spcBef>
            <a:spcAft>
              <a:spcPts val="0"/>
            </a:spcAft>
          </a:pPr>
          <a:r>
            <a:rPr lang="en-GB" sz="1400" kern="1200" dirty="0" smtClean="0"/>
            <a:t>Extract relevant facts from a body of knowledge – use these to address an issue in a new way</a:t>
          </a:r>
        </a:p>
      </dsp:txBody>
      <dsp:txXfrm>
        <a:off x="348597" y="4456894"/>
        <a:ext cx="3589084" cy="695036"/>
      </dsp:txXfrm>
    </dsp:sp>
    <dsp:sp modelId="{24DD1403-C775-48DE-BA20-79592160FEF8}">
      <dsp:nvSpPr>
        <dsp:cNvPr id="0" name=""/>
        <dsp:cNvSpPr/>
      </dsp:nvSpPr>
      <dsp:spPr>
        <a:xfrm rot="5448341">
          <a:off x="1994786" y="5194793"/>
          <a:ext cx="281055" cy="33222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5400000">
        <a:off x="2036239" y="5220383"/>
        <a:ext cx="199336" cy="196739"/>
      </dsp:txXfrm>
    </dsp:sp>
    <dsp:sp modelId="{6E1F5A20-3732-4916-BD7C-7DB0F0E3336D}">
      <dsp:nvSpPr>
        <dsp:cNvPr id="0" name=""/>
        <dsp:cNvSpPr/>
      </dsp:nvSpPr>
      <dsp:spPr>
        <a:xfrm>
          <a:off x="326988" y="5548259"/>
          <a:ext cx="3600999" cy="738284"/>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n-GB" sz="1400" b="1" kern="1200" dirty="0" smtClean="0"/>
            <a:t>Evaluation</a:t>
          </a:r>
        </a:p>
        <a:p>
          <a:pPr lvl="0" algn="ctr" defTabSz="622300">
            <a:lnSpc>
              <a:spcPct val="90000"/>
            </a:lnSpc>
            <a:spcBef>
              <a:spcPct val="0"/>
            </a:spcBef>
            <a:spcAft>
              <a:spcPts val="0"/>
            </a:spcAft>
          </a:pPr>
          <a:r>
            <a:rPr lang="en-GB" sz="1400" kern="1200" dirty="0" smtClean="0"/>
            <a:t>Arrive at a judgement based on knowledge</a:t>
          </a:r>
          <a:endParaRPr lang="en-GB" sz="1400" kern="1200" dirty="0"/>
        </a:p>
      </dsp:txBody>
      <dsp:txXfrm>
        <a:off x="348612" y="5569883"/>
        <a:ext cx="3557751" cy="6950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491553-CB3E-4DBA-B52B-384522C1320E}">
      <dsp:nvSpPr>
        <dsp:cNvPr id="0" name=""/>
        <dsp:cNvSpPr/>
      </dsp:nvSpPr>
      <dsp:spPr>
        <a:xfrm>
          <a:off x="920139" y="2637"/>
          <a:ext cx="2912249" cy="980968"/>
        </a:xfrm>
        <a:prstGeom prst="roundRect">
          <a:avLst>
            <a:gd name="adj" fmla="val 10000"/>
          </a:avLst>
        </a:prstGeom>
        <a:solidFill>
          <a:srgbClr val="3333FF"/>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b="1" kern="1200" dirty="0" smtClean="0">
              <a:latin typeface="Candara" pitchFamily="34" charset="0"/>
            </a:rPr>
            <a:t>Brainstorm</a:t>
          </a:r>
          <a:endParaRPr lang="en-GB" sz="2400" b="1" kern="1200" dirty="0">
            <a:latin typeface="Candara" pitchFamily="34" charset="0"/>
          </a:endParaRPr>
        </a:p>
      </dsp:txBody>
      <dsp:txXfrm>
        <a:off x="948871" y="31369"/>
        <a:ext cx="2854785" cy="923504"/>
      </dsp:txXfrm>
    </dsp:sp>
    <dsp:sp modelId="{964B9708-0D49-4202-8CE5-A978969CE05C}">
      <dsp:nvSpPr>
        <dsp:cNvPr id="0" name=""/>
        <dsp:cNvSpPr/>
      </dsp:nvSpPr>
      <dsp:spPr>
        <a:xfrm rot="5400000">
          <a:off x="2192332" y="1008129"/>
          <a:ext cx="367863" cy="441435"/>
        </a:xfrm>
        <a:prstGeom prst="rightArrow">
          <a:avLst>
            <a:gd name="adj1" fmla="val 60000"/>
            <a:gd name="adj2" fmla="val 50000"/>
          </a:avLst>
        </a:prstGeom>
        <a:solidFill>
          <a:srgbClr val="9900FF"/>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GB" sz="1800" kern="1200"/>
        </a:p>
      </dsp:txBody>
      <dsp:txXfrm rot="-5400000">
        <a:off x="2243834" y="1044915"/>
        <a:ext cx="264861" cy="257504"/>
      </dsp:txXfrm>
    </dsp:sp>
    <dsp:sp modelId="{5D6B7130-4C6B-48EF-AAA2-9D3C3B897AD4}">
      <dsp:nvSpPr>
        <dsp:cNvPr id="0" name=""/>
        <dsp:cNvSpPr/>
      </dsp:nvSpPr>
      <dsp:spPr>
        <a:xfrm>
          <a:off x="920139" y="1474089"/>
          <a:ext cx="2912249" cy="980968"/>
        </a:xfrm>
        <a:prstGeom prst="roundRect">
          <a:avLst>
            <a:gd name="adj" fmla="val 10000"/>
          </a:avLst>
        </a:prstGeom>
        <a:solidFill>
          <a:srgbClr val="0066FF"/>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b="1" kern="1200" dirty="0" smtClean="0">
              <a:latin typeface="Candara" pitchFamily="34" charset="0"/>
            </a:rPr>
            <a:t>Research - Select</a:t>
          </a:r>
          <a:endParaRPr lang="en-GB" sz="2400" b="1" kern="1200" dirty="0">
            <a:latin typeface="Candara" pitchFamily="34" charset="0"/>
          </a:endParaRPr>
        </a:p>
      </dsp:txBody>
      <dsp:txXfrm>
        <a:off x="948871" y="1502821"/>
        <a:ext cx="2854785" cy="923504"/>
      </dsp:txXfrm>
    </dsp:sp>
    <dsp:sp modelId="{9FBC1360-4984-4AE4-A7FA-BD07DAB65C74}">
      <dsp:nvSpPr>
        <dsp:cNvPr id="0" name=""/>
        <dsp:cNvSpPr/>
      </dsp:nvSpPr>
      <dsp:spPr>
        <a:xfrm rot="5400000">
          <a:off x="2192332" y="2479582"/>
          <a:ext cx="367863" cy="441435"/>
        </a:xfrm>
        <a:prstGeom prst="rightArrow">
          <a:avLst>
            <a:gd name="adj1" fmla="val 60000"/>
            <a:gd name="adj2" fmla="val 50000"/>
          </a:avLst>
        </a:prstGeom>
        <a:solidFill>
          <a:srgbClr val="9900FF"/>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GB" sz="1800" kern="1200"/>
        </a:p>
      </dsp:txBody>
      <dsp:txXfrm rot="-5400000">
        <a:off x="2243834" y="2516368"/>
        <a:ext cx="264861" cy="257504"/>
      </dsp:txXfrm>
    </dsp:sp>
    <dsp:sp modelId="{A4C8F9E5-FDDF-4619-BF0D-DBC36CDE13F9}">
      <dsp:nvSpPr>
        <dsp:cNvPr id="0" name=""/>
        <dsp:cNvSpPr/>
      </dsp:nvSpPr>
      <dsp:spPr>
        <a:xfrm>
          <a:off x="920139" y="2945542"/>
          <a:ext cx="2912249" cy="980968"/>
        </a:xfrm>
        <a:prstGeom prst="roundRect">
          <a:avLst>
            <a:gd name="adj" fmla="val 10000"/>
          </a:avLst>
        </a:prstGeom>
        <a:solidFill>
          <a:srgbClr val="5757FF"/>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b="1" kern="1200" dirty="0" smtClean="0">
              <a:latin typeface="Candara" pitchFamily="34" charset="0"/>
            </a:rPr>
            <a:t>Plan conclusion</a:t>
          </a:r>
          <a:endParaRPr lang="en-GB" sz="2400" b="1" kern="1200" dirty="0">
            <a:latin typeface="Candara" pitchFamily="34" charset="0"/>
          </a:endParaRPr>
        </a:p>
      </dsp:txBody>
      <dsp:txXfrm>
        <a:off x="948871" y="2974274"/>
        <a:ext cx="2854785" cy="923504"/>
      </dsp:txXfrm>
    </dsp:sp>
    <dsp:sp modelId="{C3947B62-CE77-4AF0-8661-546C6C89DB5E}">
      <dsp:nvSpPr>
        <dsp:cNvPr id="0" name=""/>
        <dsp:cNvSpPr/>
      </dsp:nvSpPr>
      <dsp:spPr>
        <a:xfrm rot="5400000">
          <a:off x="2192332" y="3951034"/>
          <a:ext cx="367863" cy="441435"/>
        </a:xfrm>
        <a:prstGeom prst="rightArrow">
          <a:avLst>
            <a:gd name="adj1" fmla="val 60000"/>
            <a:gd name="adj2" fmla="val 50000"/>
          </a:avLst>
        </a:prstGeom>
        <a:solidFill>
          <a:srgbClr val="9900FF"/>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GB" sz="1800" kern="1200"/>
        </a:p>
      </dsp:txBody>
      <dsp:txXfrm rot="-5400000">
        <a:off x="2243834" y="3987820"/>
        <a:ext cx="264861" cy="257504"/>
      </dsp:txXfrm>
    </dsp:sp>
    <dsp:sp modelId="{8F5A2DA0-C8A9-4E4C-ABE0-A747DE1DED95}">
      <dsp:nvSpPr>
        <dsp:cNvPr id="0" name=""/>
        <dsp:cNvSpPr/>
      </dsp:nvSpPr>
      <dsp:spPr>
        <a:xfrm>
          <a:off x="920139" y="4416994"/>
          <a:ext cx="2912249" cy="980968"/>
        </a:xfrm>
        <a:prstGeom prst="roundRect">
          <a:avLst>
            <a:gd name="adj" fmla="val 10000"/>
          </a:avLst>
        </a:prstGeom>
        <a:solidFill>
          <a:srgbClr val="7171FF"/>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b="1" kern="1200" dirty="0" smtClean="0">
              <a:latin typeface="Candara" pitchFamily="34" charset="0"/>
            </a:rPr>
            <a:t>Plan sections/paragraphs</a:t>
          </a:r>
          <a:endParaRPr lang="en-GB" sz="2400" b="1" kern="1200" dirty="0">
            <a:latin typeface="Candara" pitchFamily="34" charset="0"/>
          </a:endParaRPr>
        </a:p>
      </dsp:txBody>
      <dsp:txXfrm>
        <a:off x="948871" y="4445726"/>
        <a:ext cx="2854785" cy="9235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F7A9AF-5447-4544-9628-2600945F2CC2}">
      <dsp:nvSpPr>
        <dsp:cNvPr id="0" name=""/>
        <dsp:cNvSpPr/>
      </dsp:nvSpPr>
      <dsp:spPr>
        <a:xfrm>
          <a:off x="0" y="4235063"/>
          <a:ext cx="3686172" cy="1390042"/>
        </a:xfrm>
        <a:prstGeom prst="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en-GB" sz="3700" kern="1200" dirty="0" smtClean="0">
              <a:latin typeface="Candara" pitchFamily="34" charset="0"/>
            </a:rPr>
            <a:t>Conclusion</a:t>
          </a:r>
          <a:endParaRPr lang="en-GB" sz="3700" kern="1200" dirty="0">
            <a:latin typeface="Candara" pitchFamily="34" charset="0"/>
          </a:endParaRPr>
        </a:p>
      </dsp:txBody>
      <dsp:txXfrm>
        <a:off x="0" y="4235063"/>
        <a:ext cx="3686172" cy="1390042"/>
      </dsp:txXfrm>
    </dsp:sp>
    <dsp:sp modelId="{DFE8C6E3-C96F-4AC5-A29C-FCBF11B391BE}">
      <dsp:nvSpPr>
        <dsp:cNvPr id="0" name=""/>
        <dsp:cNvSpPr/>
      </dsp:nvSpPr>
      <dsp:spPr>
        <a:xfrm rot="10800000">
          <a:off x="0" y="2118028"/>
          <a:ext cx="3686172" cy="2137885"/>
        </a:xfrm>
        <a:prstGeom prst="upArrowCallout">
          <a:avLst/>
        </a:prstGeom>
        <a:solidFill>
          <a:schemeClr val="accent2">
            <a:shade val="80000"/>
            <a:hueOff val="-17936"/>
            <a:satOff val="-2012"/>
            <a:lumOff val="128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en-GB" sz="3700" kern="1200" dirty="0" smtClean="0">
              <a:latin typeface="Candara" pitchFamily="34" charset="0"/>
            </a:rPr>
            <a:t>Main discussion</a:t>
          </a:r>
          <a:endParaRPr lang="en-GB" sz="3700" kern="1200" dirty="0">
            <a:latin typeface="Candara" pitchFamily="34" charset="0"/>
          </a:endParaRPr>
        </a:p>
      </dsp:txBody>
      <dsp:txXfrm rot="10800000">
        <a:off x="0" y="2118028"/>
        <a:ext cx="3686172" cy="1389134"/>
      </dsp:txXfrm>
    </dsp:sp>
    <dsp:sp modelId="{D6005460-64B0-4D74-8CF9-F5E4AA2A8E27}">
      <dsp:nvSpPr>
        <dsp:cNvPr id="0" name=""/>
        <dsp:cNvSpPr/>
      </dsp:nvSpPr>
      <dsp:spPr>
        <a:xfrm rot="10800000">
          <a:off x="0" y="994"/>
          <a:ext cx="3686172" cy="2137885"/>
        </a:xfrm>
        <a:prstGeom prst="upArrowCallout">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en-GB" sz="3700" kern="1200" dirty="0" smtClean="0">
              <a:latin typeface="Candara" pitchFamily="34" charset="0"/>
            </a:rPr>
            <a:t>Introduction</a:t>
          </a:r>
          <a:endParaRPr lang="en-GB" sz="3700" kern="1200" dirty="0">
            <a:latin typeface="Candara" pitchFamily="34" charset="0"/>
          </a:endParaRPr>
        </a:p>
      </dsp:txBody>
      <dsp:txXfrm rot="10800000">
        <a:off x="0" y="994"/>
        <a:ext cx="3686172" cy="13891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F7A9AF-5447-4544-9628-2600945F2CC2}">
      <dsp:nvSpPr>
        <dsp:cNvPr id="0" name=""/>
        <dsp:cNvSpPr/>
      </dsp:nvSpPr>
      <dsp:spPr>
        <a:xfrm>
          <a:off x="0" y="2957634"/>
          <a:ext cx="2000264" cy="970761"/>
        </a:xfrm>
        <a:prstGeom prst="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GB" sz="2300" kern="1200" dirty="0" smtClean="0">
              <a:latin typeface="Candara" pitchFamily="34" charset="0"/>
            </a:rPr>
            <a:t>Draw a conclusion</a:t>
          </a:r>
          <a:endParaRPr lang="en-GB" sz="2300" kern="1200" dirty="0">
            <a:latin typeface="Candara" pitchFamily="34" charset="0"/>
          </a:endParaRPr>
        </a:p>
      </dsp:txBody>
      <dsp:txXfrm>
        <a:off x="0" y="2957634"/>
        <a:ext cx="2000264" cy="970761"/>
      </dsp:txXfrm>
    </dsp:sp>
    <dsp:sp modelId="{DFE8C6E3-C96F-4AC5-A29C-FCBF11B391BE}">
      <dsp:nvSpPr>
        <dsp:cNvPr id="0" name=""/>
        <dsp:cNvSpPr/>
      </dsp:nvSpPr>
      <dsp:spPr>
        <a:xfrm rot="10800000">
          <a:off x="0" y="1479164"/>
          <a:ext cx="2000264" cy="1493031"/>
        </a:xfrm>
        <a:prstGeom prst="upArrowCallout">
          <a:avLst/>
        </a:prstGeom>
        <a:solidFill>
          <a:schemeClr val="accent2">
            <a:shade val="80000"/>
            <a:hueOff val="-17936"/>
            <a:satOff val="-2012"/>
            <a:lumOff val="128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GB" sz="2300" kern="1200" dirty="0" smtClean="0">
              <a:latin typeface="Candara" pitchFamily="34" charset="0"/>
            </a:rPr>
            <a:t>Discussion of idea</a:t>
          </a:r>
          <a:endParaRPr lang="en-GB" sz="2300" kern="1200" dirty="0">
            <a:latin typeface="Candara" pitchFamily="34" charset="0"/>
          </a:endParaRPr>
        </a:p>
      </dsp:txBody>
      <dsp:txXfrm rot="10800000">
        <a:off x="0" y="1479164"/>
        <a:ext cx="2000264" cy="970127"/>
      </dsp:txXfrm>
    </dsp:sp>
    <dsp:sp modelId="{D6005460-64B0-4D74-8CF9-F5E4AA2A8E27}">
      <dsp:nvSpPr>
        <dsp:cNvPr id="0" name=""/>
        <dsp:cNvSpPr/>
      </dsp:nvSpPr>
      <dsp:spPr>
        <a:xfrm rot="10800000">
          <a:off x="0" y="694"/>
          <a:ext cx="2000264" cy="1493031"/>
        </a:xfrm>
        <a:prstGeom prst="upArrowCallout">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GB" sz="2300" kern="1200" dirty="0" smtClean="0">
              <a:latin typeface="Candara" pitchFamily="34" charset="0"/>
            </a:rPr>
            <a:t>Outline idea</a:t>
          </a:r>
          <a:endParaRPr lang="en-GB" sz="2300" kern="1200" dirty="0">
            <a:latin typeface="Candara" pitchFamily="34" charset="0"/>
          </a:endParaRPr>
        </a:p>
      </dsp:txBody>
      <dsp:txXfrm rot="10800000">
        <a:off x="0" y="694"/>
        <a:ext cx="2000264" cy="97012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1EDB0F-DE32-4914-9798-ECF04E6CDA85}">
      <dsp:nvSpPr>
        <dsp:cNvPr id="0" name=""/>
        <dsp:cNvSpPr/>
      </dsp:nvSpPr>
      <dsp:spPr>
        <a:xfrm>
          <a:off x="0" y="4342629"/>
          <a:ext cx="8258204" cy="1425347"/>
        </a:xfrm>
        <a:prstGeom prst="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en-GB" sz="3300" kern="1200" dirty="0" smtClean="0">
              <a:latin typeface="Candara" pitchFamily="34" charset="0"/>
            </a:rPr>
            <a:t>Explain the significance of the evidence and any conclusion that can be drawn from it </a:t>
          </a:r>
          <a:endParaRPr lang="en-GB" sz="3300" kern="1200" dirty="0">
            <a:latin typeface="Candara" pitchFamily="34" charset="0"/>
          </a:endParaRPr>
        </a:p>
      </dsp:txBody>
      <dsp:txXfrm>
        <a:off x="0" y="4342629"/>
        <a:ext cx="8258204" cy="1425347"/>
      </dsp:txXfrm>
    </dsp:sp>
    <dsp:sp modelId="{DC56CAEF-6EDB-410C-AA79-D19EF84C150B}">
      <dsp:nvSpPr>
        <dsp:cNvPr id="0" name=""/>
        <dsp:cNvSpPr/>
      </dsp:nvSpPr>
      <dsp:spPr>
        <a:xfrm rot="10800000">
          <a:off x="0" y="2171824"/>
          <a:ext cx="8258204" cy="2192185"/>
        </a:xfrm>
        <a:prstGeom prst="upArrowCallout">
          <a:avLst/>
        </a:prstGeom>
        <a:solidFill>
          <a:schemeClr val="accent2">
            <a:shade val="80000"/>
            <a:hueOff val="-17936"/>
            <a:satOff val="-2012"/>
            <a:lumOff val="128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en-GB" sz="3300" kern="1200" dirty="0" smtClean="0">
              <a:latin typeface="Candara" pitchFamily="34" charset="0"/>
            </a:rPr>
            <a:t>Present facts relating to the topic with evidence to support</a:t>
          </a:r>
          <a:endParaRPr lang="en-GB" sz="3300" kern="1200" dirty="0">
            <a:latin typeface="Candara" pitchFamily="34" charset="0"/>
          </a:endParaRPr>
        </a:p>
      </dsp:txBody>
      <dsp:txXfrm rot="10800000">
        <a:off x="0" y="2171824"/>
        <a:ext cx="8258204" cy="1424416"/>
      </dsp:txXfrm>
    </dsp:sp>
    <dsp:sp modelId="{730A2787-72DE-48E8-8B4C-7A0383C004BF}">
      <dsp:nvSpPr>
        <dsp:cNvPr id="0" name=""/>
        <dsp:cNvSpPr/>
      </dsp:nvSpPr>
      <dsp:spPr>
        <a:xfrm rot="10800000">
          <a:off x="0" y="1019"/>
          <a:ext cx="8258204" cy="2192185"/>
        </a:xfrm>
        <a:prstGeom prst="upArrowCallout">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en-GB" sz="3300" kern="1200" dirty="0" smtClean="0">
              <a:latin typeface="Candara" pitchFamily="34" charset="0"/>
            </a:rPr>
            <a:t>Outline a topic or point of view </a:t>
          </a:r>
          <a:endParaRPr lang="en-GB" sz="3300" kern="1200" dirty="0">
            <a:latin typeface="Candara" pitchFamily="34" charset="0"/>
          </a:endParaRPr>
        </a:p>
      </dsp:txBody>
      <dsp:txXfrm rot="10800000">
        <a:off x="0" y="1019"/>
        <a:ext cx="8258204" cy="142441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CF44C3-D9D4-473F-9FEB-1836A43FDF96}">
      <dsp:nvSpPr>
        <dsp:cNvPr id="0" name=""/>
        <dsp:cNvSpPr/>
      </dsp:nvSpPr>
      <dsp:spPr>
        <a:xfrm>
          <a:off x="0" y="5097256"/>
          <a:ext cx="3639348" cy="66901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t>Draw a conclusion – is the view supported?  Any ‘buts’?</a:t>
          </a:r>
          <a:endParaRPr lang="en-GB" sz="1500" kern="1200" dirty="0"/>
        </a:p>
      </dsp:txBody>
      <dsp:txXfrm>
        <a:off x="0" y="5097256"/>
        <a:ext cx="3639348" cy="669012"/>
      </dsp:txXfrm>
    </dsp:sp>
    <dsp:sp modelId="{CA61CB8F-36BA-4B33-B530-B09E1DCF9761}">
      <dsp:nvSpPr>
        <dsp:cNvPr id="0" name=""/>
        <dsp:cNvSpPr/>
      </dsp:nvSpPr>
      <dsp:spPr>
        <a:xfrm rot="10800000">
          <a:off x="0" y="4078350"/>
          <a:ext cx="3639348" cy="1028940"/>
        </a:xfrm>
        <a:prstGeom prst="upArrowCallou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t>Discuss any conflicting points of view</a:t>
          </a:r>
          <a:endParaRPr lang="en-GB" sz="1500" kern="1200" dirty="0"/>
        </a:p>
      </dsp:txBody>
      <dsp:txXfrm rot="10800000">
        <a:off x="0" y="4078350"/>
        <a:ext cx="3639348" cy="668574"/>
      </dsp:txXfrm>
    </dsp:sp>
    <dsp:sp modelId="{4F151AED-B36A-4F7D-A001-B8F455D79FDA}">
      <dsp:nvSpPr>
        <dsp:cNvPr id="0" name=""/>
        <dsp:cNvSpPr/>
      </dsp:nvSpPr>
      <dsp:spPr>
        <a:xfrm rot="10800000">
          <a:off x="0" y="3059445"/>
          <a:ext cx="3639348" cy="1028940"/>
        </a:xfrm>
        <a:prstGeom prst="upArrowCallou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t>Explain how evidence supports view</a:t>
          </a:r>
          <a:endParaRPr lang="en-GB" sz="1500" kern="1200" dirty="0"/>
        </a:p>
      </dsp:txBody>
      <dsp:txXfrm rot="10800000">
        <a:off x="0" y="3059445"/>
        <a:ext cx="3639348" cy="668574"/>
      </dsp:txXfrm>
    </dsp:sp>
    <dsp:sp modelId="{1FA937E3-3E92-49DB-87A5-CB56B5F76371}">
      <dsp:nvSpPr>
        <dsp:cNvPr id="0" name=""/>
        <dsp:cNvSpPr/>
      </dsp:nvSpPr>
      <dsp:spPr>
        <a:xfrm rot="10800000">
          <a:off x="0" y="2040539"/>
          <a:ext cx="3639348" cy="1028940"/>
        </a:xfrm>
        <a:prstGeom prst="upArrowCallou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latin typeface="Candara" pitchFamily="34" charset="0"/>
            </a:rPr>
            <a:t>Give evidence to back up point of view</a:t>
          </a:r>
          <a:endParaRPr lang="en-GB" sz="1500" kern="1200" dirty="0">
            <a:latin typeface="Candara" pitchFamily="34" charset="0"/>
          </a:endParaRPr>
        </a:p>
      </dsp:txBody>
      <dsp:txXfrm rot="10800000">
        <a:off x="0" y="2040539"/>
        <a:ext cx="3639348" cy="668574"/>
      </dsp:txXfrm>
    </dsp:sp>
    <dsp:sp modelId="{DC56CAEF-6EDB-410C-AA79-D19EF84C150B}">
      <dsp:nvSpPr>
        <dsp:cNvPr id="0" name=""/>
        <dsp:cNvSpPr/>
      </dsp:nvSpPr>
      <dsp:spPr>
        <a:xfrm rot="10800000">
          <a:off x="0" y="1021634"/>
          <a:ext cx="3639348" cy="1028940"/>
        </a:xfrm>
        <a:prstGeom prst="upArrowCallou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latin typeface="Candara" pitchFamily="34" charset="0"/>
            </a:rPr>
            <a:t>Give reasons for agreeing or not agreeing with the topic</a:t>
          </a:r>
          <a:endParaRPr lang="en-GB" sz="1500" kern="1200" dirty="0">
            <a:latin typeface="Candara" pitchFamily="34" charset="0"/>
          </a:endParaRPr>
        </a:p>
      </dsp:txBody>
      <dsp:txXfrm rot="10800000">
        <a:off x="0" y="1021634"/>
        <a:ext cx="3639348" cy="668574"/>
      </dsp:txXfrm>
    </dsp:sp>
    <dsp:sp modelId="{730A2787-72DE-48E8-8B4C-7A0383C004BF}">
      <dsp:nvSpPr>
        <dsp:cNvPr id="0" name=""/>
        <dsp:cNvSpPr/>
      </dsp:nvSpPr>
      <dsp:spPr>
        <a:xfrm rot="10800000">
          <a:off x="0" y="2728"/>
          <a:ext cx="3639348" cy="1028940"/>
        </a:xfrm>
        <a:prstGeom prst="upArrowCallou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latin typeface="Candara" pitchFamily="34" charset="0"/>
            </a:rPr>
            <a:t>Outline a topic or point of view </a:t>
          </a:r>
          <a:endParaRPr lang="en-GB" sz="1500" kern="1200" dirty="0">
            <a:latin typeface="Candara" pitchFamily="34" charset="0"/>
          </a:endParaRPr>
        </a:p>
      </dsp:txBody>
      <dsp:txXfrm rot="10800000">
        <a:off x="0" y="2728"/>
        <a:ext cx="3639348" cy="66857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CF44C3-D9D4-473F-9FEB-1836A43FDF96}">
      <dsp:nvSpPr>
        <dsp:cNvPr id="0" name=""/>
        <dsp:cNvSpPr/>
      </dsp:nvSpPr>
      <dsp:spPr>
        <a:xfrm>
          <a:off x="0" y="5097256"/>
          <a:ext cx="3639348" cy="66901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t>Explain why you support this point of view?  Any ‘buts’?</a:t>
          </a:r>
          <a:endParaRPr lang="en-GB" sz="1500" kern="1200" dirty="0"/>
        </a:p>
      </dsp:txBody>
      <dsp:txXfrm>
        <a:off x="0" y="5097256"/>
        <a:ext cx="3639348" cy="669012"/>
      </dsp:txXfrm>
    </dsp:sp>
    <dsp:sp modelId="{CA61CB8F-36BA-4B33-B530-B09E1DCF9761}">
      <dsp:nvSpPr>
        <dsp:cNvPr id="0" name=""/>
        <dsp:cNvSpPr/>
      </dsp:nvSpPr>
      <dsp:spPr>
        <a:xfrm rot="10800000">
          <a:off x="0" y="4078350"/>
          <a:ext cx="3639348" cy="1028940"/>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t>Make a decision – what point of view do you support?</a:t>
          </a:r>
          <a:endParaRPr lang="en-GB" sz="1500" kern="1200" dirty="0"/>
        </a:p>
      </dsp:txBody>
      <dsp:txXfrm rot="10800000">
        <a:off x="0" y="4078350"/>
        <a:ext cx="3639348" cy="668574"/>
      </dsp:txXfrm>
    </dsp:sp>
    <dsp:sp modelId="{4F151AED-B36A-4F7D-A001-B8F455D79FDA}">
      <dsp:nvSpPr>
        <dsp:cNvPr id="0" name=""/>
        <dsp:cNvSpPr/>
      </dsp:nvSpPr>
      <dsp:spPr>
        <a:xfrm rot="10800000">
          <a:off x="0" y="3059445"/>
          <a:ext cx="3639348" cy="1028940"/>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t>Explain how evidence supports each view</a:t>
          </a:r>
          <a:endParaRPr lang="en-GB" sz="1500" kern="1200" dirty="0"/>
        </a:p>
      </dsp:txBody>
      <dsp:txXfrm rot="10800000">
        <a:off x="0" y="3059445"/>
        <a:ext cx="3639348" cy="668574"/>
      </dsp:txXfrm>
    </dsp:sp>
    <dsp:sp modelId="{1FA937E3-3E92-49DB-87A5-CB56B5F76371}">
      <dsp:nvSpPr>
        <dsp:cNvPr id="0" name=""/>
        <dsp:cNvSpPr/>
      </dsp:nvSpPr>
      <dsp:spPr>
        <a:xfrm rot="10800000">
          <a:off x="0" y="2040539"/>
          <a:ext cx="3639348" cy="1028940"/>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latin typeface="Candara" pitchFamily="34" charset="0"/>
            </a:rPr>
            <a:t>Give evidence to back up each point of view</a:t>
          </a:r>
          <a:endParaRPr lang="en-GB" sz="1500" kern="1200" dirty="0">
            <a:latin typeface="Candara" pitchFamily="34" charset="0"/>
          </a:endParaRPr>
        </a:p>
      </dsp:txBody>
      <dsp:txXfrm rot="10800000">
        <a:off x="0" y="2040539"/>
        <a:ext cx="3639348" cy="668574"/>
      </dsp:txXfrm>
    </dsp:sp>
    <dsp:sp modelId="{DC56CAEF-6EDB-410C-AA79-D19EF84C150B}">
      <dsp:nvSpPr>
        <dsp:cNvPr id="0" name=""/>
        <dsp:cNvSpPr/>
      </dsp:nvSpPr>
      <dsp:spPr>
        <a:xfrm rot="10800000">
          <a:off x="0" y="1021634"/>
          <a:ext cx="3639348" cy="1028940"/>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latin typeface="Candara" pitchFamily="34" charset="0"/>
            </a:rPr>
            <a:t>Give reasons for and against each</a:t>
          </a:r>
          <a:endParaRPr lang="en-GB" sz="1500" kern="1200" dirty="0">
            <a:latin typeface="Candara" pitchFamily="34" charset="0"/>
          </a:endParaRPr>
        </a:p>
      </dsp:txBody>
      <dsp:txXfrm rot="10800000">
        <a:off x="0" y="1021634"/>
        <a:ext cx="3639348" cy="668574"/>
      </dsp:txXfrm>
    </dsp:sp>
    <dsp:sp modelId="{730A2787-72DE-48E8-8B4C-7A0383C004BF}">
      <dsp:nvSpPr>
        <dsp:cNvPr id="0" name=""/>
        <dsp:cNvSpPr/>
      </dsp:nvSpPr>
      <dsp:spPr>
        <a:xfrm rot="10800000">
          <a:off x="0" y="2728"/>
          <a:ext cx="3639348" cy="1028940"/>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GB" sz="1500" kern="1200" dirty="0" smtClean="0">
              <a:latin typeface="Candara" pitchFamily="34" charset="0"/>
            </a:rPr>
            <a:t>Outline two points of view</a:t>
          </a:r>
          <a:endParaRPr lang="en-GB" sz="1500" kern="1200" dirty="0">
            <a:latin typeface="Candara" pitchFamily="34" charset="0"/>
          </a:endParaRPr>
        </a:p>
      </dsp:txBody>
      <dsp:txXfrm rot="10800000">
        <a:off x="0" y="2728"/>
        <a:ext cx="3639348" cy="668574"/>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35854D-98D2-4065-AC5C-CFBDE71D7244}" type="datetimeFigureOut">
              <a:rPr lang="en-GB" smtClean="0"/>
              <a:t>13/10/2015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DFD001-78C4-4368-9281-BDA9015F199B}" type="slidenum">
              <a:rPr lang="en-GB" smtClean="0"/>
              <a:t>‹#›</a:t>
            </a:fld>
            <a:endParaRPr lang="en-GB"/>
          </a:p>
        </p:txBody>
      </p:sp>
    </p:spTree>
    <p:extLst>
      <p:ext uri="{BB962C8B-B14F-4D97-AF65-F5344CB8AC3E}">
        <p14:creationId xmlns:p14="http://schemas.microsoft.com/office/powerpoint/2010/main" val="418860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2</a:t>
            </a:fld>
            <a:endParaRPr lang="en-GB"/>
          </a:p>
        </p:txBody>
      </p:sp>
    </p:spTree>
    <p:extLst>
      <p:ext uri="{BB962C8B-B14F-4D97-AF65-F5344CB8AC3E}">
        <p14:creationId xmlns:p14="http://schemas.microsoft.com/office/powerpoint/2010/main" val="1434958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Now looking in more detail at paragraph</a:t>
            </a:r>
            <a:r>
              <a:rPr lang="en-GB" baseline="0" dirty="0" smtClean="0"/>
              <a:t> structure and how this mirrors the overall essay structure.</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18</a:t>
            </a:fld>
            <a:endParaRPr lang="en-GB"/>
          </a:p>
        </p:txBody>
      </p:sp>
    </p:spTree>
    <p:extLst>
      <p:ext uri="{BB962C8B-B14F-4D97-AF65-F5344CB8AC3E}">
        <p14:creationId xmlns:p14="http://schemas.microsoft.com/office/powerpoint/2010/main" val="4098795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More detailed</a:t>
            </a:r>
            <a:r>
              <a:rPr lang="en-GB" baseline="0" dirty="0" smtClean="0"/>
              <a:t> explanation of paragraph structure</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19</a:t>
            </a:fld>
            <a:endParaRPr lang="en-GB"/>
          </a:p>
        </p:txBody>
      </p:sp>
    </p:spTree>
    <p:extLst>
      <p:ext uri="{BB962C8B-B14F-4D97-AF65-F5344CB8AC3E}">
        <p14:creationId xmlns:p14="http://schemas.microsoft.com/office/powerpoint/2010/main" val="2900670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Example following model on previous slide</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20</a:t>
            </a:fld>
            <a:endParaRPr lang="en-GB"/>
          </a:p>
        </p:txBody>
      </p:sp>
    </p:spTree>
    <p:extLst>
      <p:ext uri="{BB962C8B-B14F-4D97-AF65-F5344CB8AC3E}">
        <p14:creationId xmlns:p14="http://schemas.microsoft.com/office/powerpoint/2010/main" val="22466011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Two slightly more sophisticated structures</a:t>
            </a:r>
            <a:r>
              <a:rPr lang="en-GB" baseline="0" dirty="0" smtClean="0"/>
              <a:t> for paragraphs</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21</a:t>
            </a:fld>
            <a:endParaRPr lang="en-GB"/>
          </a:p>
        </p:txBody>
      </p:sp>
    </p:spTree>
    <p:extLst>
      <p:ext uri="{BB962C8B-B14F-4D97-AF65-F5344CB8AC3E}">
        <p14:creationId xmlns:p14="http://schemas.microsoft.com/office/powerpoint/2010/main" val="23453862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ACTIVITY</a:t>
            </a:r>
            <a:r>
              <a:rPr lang="en-GB" dirty="0" smtClean="0"/>
              <a:t> –</a:t>
            </a:r>
            <a:r>
              <a:rPr lang="en-GB" baseline="0" dirty="0" smtClean="0"/>
              <a:t> Students look at the ‘Convincing your reader’ </a:t>
            </a:r>
            <a:r>
              <a:rPr lang="en-GB" baseline="0" dirty="0" err="1" smtClean="0"/>
              <a:t>handout</a:t>
            </a:r>
            <a:r>
              <a:rPr lang="en-GB" baseline="0" dirty="0" smtClean="0"/>
              <a:t> and discuss positive and negative elements of both in terms of selection of evidence, relevance to question, analytical skills etc.  NOTE: although one example is more obviously ‘bad’, there are still negative issues to be noted with the second example (although it is a bit better than the other one)!!</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22</a:t>
            </a:fld>
            <a:endParaRPr lang="en-GB"/>
          </a:p>
        </p:txBody>
      </p:sp>
    </p:spTree>
    <p:extLst>
      <p:ext uri="{BB962C8B-B14F-4D97-AF65-F5344CB8AC3E}">
        <p14:creationId xmlns:p14="http://schemas.microsoft.com/office/powerpoint/2010/main" val="2045420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ACTIVITY</a:t>
            </a:r>
            <a:r>
              <a:rPr lang="en-GB" baseline="0" dirty="0" smtClean="0"/>
              <a:t> – In groups, ask the students to discuss what each of these instruction words mean in terms of essay questions.  Also, can they put them in an order relating to how much depth you would need to go into in your answer if faced with a question containing these terms.</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5</a:t>
            </a:fld>
            <a:endParaRPr lang="en-GB"/>
          </a:p>
        </p:txBody>
      </p:sp>
    </p:spTree>
    <p:extLst>
      <p:ext uri="{BB962C8B-B14F-4D97-AF65-F5344CB8AC3E}">
        <p14:creationId xmlns:p14="http://schemas.microsoft.com/office/powerpoint/2010/main" val="1899569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Order</a:t>
            </a:r>
            <a:r>
              <a:rPr lang="en-GB" baseline="0" dirty="0" smtClean="0"/>
              <a:t> is based on Bloom’s Taxonomy which demonstrates depth of learning based on what you can do with your knowledge of a particular concept.  See next slide for more examples.</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6</a:t>
            </a:fld>
            <a:endParaRPr lang="en-GB"/>
          </a:p>
        </p:txBody>
      </p:sp>
    </p:spTree>
    <p:extLst>
      <p:ext uri="{BB962C8B-B14F-4D97-AF65-F5344CB8AC3E}">
        <p14:creationId xmlns:p14="http://schemas.microsoft.com/office/powerpoint/2010/main" val="3431971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Bloom’s Taxonomy</a:t>
            </a:r>
            <a:r>
              <a:rPr lang="en-GB" baseline="0" dirty="0" smtClean="0"/>
              <a:t> on left and essay question words that relate to it on right.</a:t>
            </a:r>
          </a:p>
          <a:p>
            <a:r>
              <a:rPr lang="en-GB" dirty="0" smtClean="0"/>
              <a:t>Discuss</a:t>
            </a:r>
            <a:r>
              <a:rPr lang="en-GB" baseline="0" dirty="0" smtClean="0"/>
              <a:t> with students the concept of ‘going into enough depth’.  If an essay question asks them to ‘identify and evaluate’, the higher level skill is the evaluation, so it would follow that more effort should be put into this.</a:t>
            </a:r>
          </a:p>
          <a:p>
            <a:r>
              <a:rPr lang="en-GB" b="1" baseline="0" dirty="0" smtClean="0"/>
              <a:t>Analysis and evaluation would comprise what we call ‘critical writing’.</a:t>
            </a:r>
            <a:endParaRPr lang="en-GB" b="1" dirty="0" smtClean="0"/>
          </a:p>
        </p:txBody>
      </p:sp>
      <p:sp>
        <p:nvSpPr>
          <p:cNvPr id="4" name="Slide Number Placeholder 3"/>
          <p:cNvSpPr>
            <a:spLocks noGrp="1"/>
          </p:cNvSpPr>
          <p:nvPr>
            <p:ph type="sldNum" sz="quarter" idx="10"/>
          </p:nvPr>
        </p:nvSpPr>
        <p:spPr/>
        <p:txBody>
          <a:bodyPr/>
          <a:lstStyle/>
          <a:p>
            <a:fld id="{B1DFD001-78C4-4368-9281-BDA9015F199B}" type="slidenum">
              <a:rPr lang="en-GB" smtClean="0"/>
              <a:t>7</a:t>
            </a:fld>
            <a:endParaRPr lang="en-GB"/>
          </a:p>
        </p:txBody>
      </p:sp>
    </p:spTree>
    <p:extLst>
      <p:ext uri="{BB962C8B-B14F-4D97-AF65-F5344CB8AC3E}">
        <p14:creationId xmlns:p14="http://schemas.microsoft.com/office/powerpoint/2010/main" val="1707681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student interprets</a:t>
            </a:r>
            <a:r>
              <a:rPr lang="en-GB" baseline="0" dirty="0" smtClean="0"/>
              <a:t> their essay question</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9</a:t>
            </a:fld>
            <a:endParaRPr lang="en-GB"/>
          </a:p>
        </p:txBody>
      </p:sp>
    </p:spTree>
    <p:extLst>
      <p:ext uri="{BB962C8B-B14F-4D97-AF65-F5344CB8AC3E}">
        <p14:creationId xmlns:p14="http://schemas.microsoft.com/office/powerpoint/2010/main" val="163220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Simple plan based on this question</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10</a:t>
            </a:fld>
            <a:endParaRPr lang="en-GB"/>
          </a:p>
        </p:txBody>
      </p:sp>
    </p:spTree>
    <p:extLst>
      <p:ext uri="{BB962C8B-B14F-4D97-AF65-F5344CB8AC3E}">
        <p14:creationId xmlns:p14="http://schemas.microsoft.com/office/powerpoint/2010/main" val="2009336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different way to plan, depending on how your brain works!!</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11</a:t>
            </a:fld>
            <a:endParaRPr lang="en-GB"/>
          </a:p>
        </p:txBody>
      </p:sp>
    </p:spTree>
    <p:extLst>
      <p:ext uri="{BB962C8B-B14F-4D97-AF65-F5344CB8AC3E}">
        <p14:creationId xmlns:p14="http://schemas.microsoft.com/office/powerpoint/2010/main" val="442959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Compare essays to reports.  Reports lay out a</a:t>
            </a:r>
            <a:r>
              <a:rPr lang="en-GB" baseline="0" dirty="0" smtClean="0"/>
              <a:t> lot of information in a preliminary literature review or findings section, whereas essays introduce evidence and information as and when it is relevant in the main body of the text.  Essay introductions should be pretty brief.</a:t>
            </a:r>
            <a:endParaRPr lang="en-GB" dirty="0"/>
          </a:p>
        </p:txBody>
      </p:sp>
      <p:sp>
        <p:nvSpPr>
          <p:cNvPr id="4" name="Slide Number Placeholder 3"/>
          <p:cNvSpPr>
            <a:spLocks noGrp="1"/>
          </p:cNvSpPr>
          <p:nvPr>
            <p:ph type="sldNum" sz="quarter" idx="10"/>
          </p:nvPr>
        </p:nvSpPr>
        <p:spPr/>
        <p:txBody>
          <a:bodyPr/>
          <a:lstStyle/>
          <a:p>
            <a:fld id="{B1DFD001-78C4-4368-9281-BDA9015F199B}" type="slidenum">
              <a:rPr lang="en-GB" smtClean="0"/>
              <a:t>13</a:t>
            </a:fld>
            <a:endParaRPr lang="en-GB"/>
          </a:p>
        </p:txBody>
      </p:sp>
    </p:spTree>
    <p:extLst>
      <p:ext uri="{BB962C8B-B14F-4D97-AF65-F5344CB8AC3E}">
        <p14:creationId xmlns:p14="http://schemas.microsoft.com/office/powerpoint/2010/main" val="3999304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Flow/Order will relate back to your planning stage.  The planning stage will</a:t>
            </a:r>
            <a:r>
              <a:rPr lang="en-GB" baseline="0" dirty="0" smtClean="0"/>
              <a:t> allow you to decide what it the most logical order to present information in order to lead your reader to the desired conclusion.</a:t>
            </a:r>
          </a:p>
          <a:p>
            <a:r>
              <a:rPr lang="en-GB" baseline="0" dirty="0" smtClean="0"/>
              <a:t>Might </a:t>
            </a:r>
            <a:r>
              <a:rPr lang="en-GB" baseline="0" dirty="0" smtClean="0"/>
              <a:t>not be possible to include all your ideas and all the evidence you have collected, so decide on the most important points and also on the evidence which best illustrates your ideas – don’t need 10 bits of evidence to demonstrate one idea</a:t>
            </a:r>
            <a:r>
              <a:rPr lang="en-GB" baseline="0" dirty="0" smtClean="0"/>
              <a:t>.</a:t>
            </a:r>
          </a:p>
          <a:p>
            <a:r>
              <a:rPr lang="en-GB" b="1" baseline="0" dirty="0" smtClean="0"/>
              <a:t>ACTIVITY</a:t>
            </a:r>
            <a:r>
              <a:rPr lang="en-GB" baseline="0" dirty="0" smtClean="0"/>
              <a:t> – In groups, ask students to think of linking words/phrases to express the following ideas 1) Beginning/introducing an idea/line of thinking 2) Adding similar reasons or information 3) Adding conflicting ideas/reasons 4) Introducing a conclusion</a:t>
            </a:r>
          </a:p>
          <a:p>
            <a:r>
              <a:rPr lang="en-GB" baseline="0" dirty="0" smtClean="0"/>
              <a:t>e.g. 	1	Initially, First, Firstly, From the outset, In the first instance, To commence</a:t>
            </a:r>
          </a:p>
          <a:p>
            <a:r>
              <a:rPr lang="en-GB" baseline="0" dirty="0" smtClean="0"/>
              <a:t>      	2	Additionally, similarly, in agreement with, likewise, in the same way, </a:t>
            </a:r>
          </a:p>
          <a:p>
            <a:r>
              <a:rPr lang="en-GB" baseline="0" dirty="0" smtClean="0"/>
              <a:t>		stronger words to add more reasons = furthermore, moreover, what is more, indeed</a:t>
            </a:r>
          </a:p>
          <a:p>
            <a:r>
              <a:rPr lang="en-GB" baseline="0" dirty="0" smtClean="0"/>
              <a:t>	3	However, conversely, contradicted by, alternatively</a:t>
            </a:r>
          </a:p>
          <a:p>
            <a:r>
              <a:rPr lang="en-GB" baseline="0" dirty="0" smtClean="0"/>
              <a:t>	4	Therefore, it can be said that, In conclusion, It can be demonstrated that, This suggests, This implies</a:t>
            </a:r>
          </a:p>
          <a:p>
            <a:endParaRPr lang="en-GB" baseline="0" dirty="0" smtClean="0"/>
          </a:p>
        </p:txBody>
      </p:sp>
      <p:sp>
        <p:nvSpPr>
          <p:cNvPr id="4" name="Slide Number Placeholder 3"/>
          <p:cNvSpPr>
            <a:spLocks noGrp="1"/>
          </p:cNvSpPr>
          <p:nvPr>
            <p:ph type="sldNum" sz="quarter" idx="10"/>
          </p:nvPr>
        </p:nvSpPr>
        <p:spPr/>
        <p:txBody>
          <a:bodyPr/>
          <a:lstStyle/>
          <a:p>
            <a:fld id="{B1DFD001-78C4-4368-9281-BDA9015F199B}" type="slidenum">
              <a:rPr lang="en-GB" smtClean="0"/>
              <a:t>15</a:t>
            </a:fld>
            <a:endParaRPr lang="en-GB"/>
          </a:p>
        </p:txBody>
      </p:sp>
    </p:spTree>
    <p:extLst>
      <p:ext uri="{BB962C8B-B14F-4D97-AF65-F5344CB8AC3E}">
        <p14:creationId xmlns:p14="http://schemas.microsoft.com/office/powerpoint/2010/main" val="1734779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3FE57C-D619-4061-80BB-F22EE99EC97E}"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1333945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3FE57C-D619-4061-80BB-F22EE99EC97E}"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1438367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3FE57C-D619-4061-80BB-F22EE99EC97E}"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851635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3FE57C-D619-4061-80BB-F22EE99EC97E}"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2113378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3FE57C-D619-4061-80BB-F22EE99EC97E}"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1609249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3FE57C-D619-4061-80BB-F22EE99EC97E}" type="datetimeFigureOut">
              <a:rPr lang="en-GB" smtClean="0"/>
              <a:t>13/10/2015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4237244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3FE57C-D619-4061-80BB-F22EE99EC97E}" type="datetimeFigureOut">
              <a:rPr lang="en-GB" smtClean="0"/>
              <a:t>13/10/2015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2456370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3FE57C-D619-4061-80BB-F22EE99EC97E}" type="datetimeFigureOut">
              <a:rPr lang="en-GB" smtClean="0"/>
              <a:t>13/10/2015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3471521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3FE57C-D619-4061-80BB-F22EE99EC97E}" type="datetimeFigureOut">
              <a:rPr lang="en-GB" smtClean="0"/>
              <a:t>13/10/2015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135657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3FE57C-D619-4061-80BB-F22EE99EC97E}" type="datetimeFigureOut">
              <a:rPr lang="en-GB" smtClean="0"/>
              <a:t>13/10/2015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623333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3FE57C-D619-4061-80BB-F22EE99EC97E}" type="datetimeFigureOut">
              <a:rPr lang="en-GB" smtClean="0"/>
              <a:t>13/10/2015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A04E80-C322-4A62-A376-CB0530F7B8E6}" type="slidenum">
              <a:rPr lang="en-GB" smtClean="0"/>
              <a:t>‹#›</a:t>
            </a:fld>
            <a:endParaRPr lang="en-GB"/>
          </a:p>
        </p:txBody>
      </p:sp>
    </p:spTree>
    <p:extLst>
      <p:ext uri="{BB962C8B-B14F-4D97-AF65-F5344CB8AC3E}">
        <p14:creationId xmlns:p14="http://schemas.microsoft.com/office/powerpoint/2010/main" val="145386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3FE57C-D619-4061-80BB-F22EE99EC97E}" type="datetimeFigureOut">
              <a:rPr lang="en-GB" smtClean="0"/>
              <a:t>13/10/2015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A04E80-C322-4A62-A376-CB0530F7B8E6}" type="slidenum">
              <a:rPr lang="en-GB" smtClean="0"/>
              <a:t>‹#›</a:t>
            </a:fld>
            <a:endParaRPr lang="en-GB"/>
          </a:p>
        </p:txBody>
      </p:sp>
    </p:spTree>
    <p:extLst>
      <p:ext uri="{BB962C8B-B14F-4D97-AF65-F5344CB8AC3E}">
        <p14:creationId xmlns:p14="http://schemas.microsoft.com/office/powerpoint/2010/main" val="3806622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image" Target="../media/image5.wmf"/><Relationship Id="rId13" Type="http://schemas.microsoft.com/office/2007/relationships/diagramDrawing" Target="../diagrams/drawing4.xml"/><Relationship Id="rId3" Type="http://schemas.openxmlformats.org/officeDocument/2006/relationships/diagramData" Target="../diagrams/data3.xml"/><Relationship Id="rId7" Type="http://schemas.microsoft.com/office/2007/relationships/diagramDrawing" Target="../diagrams/drawing3.xml"/><Relationship Id="rId12" Type="http://schemas.openxmlformats.org/officeDocument/2006/relationships/diagramColors" Target="../diagrams/colors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QuickStyle" Target="../diagrams/quickStyle4.xml"/><Relationship Id="rId5" Type="http://schemas.openxmlformats.org/officeDocument/2006/relationships/diagramQuickStyle" Target="../diagrams/quickStyle3.xml"/><Relationship Id="rId10" Type="http://schemas.openxmlformats.org/officeDocument/2006/relationships/diagramLayout" Target="../diagrams/layout4.xml"/><Relationship Id="rId4" Type="http://schemas.openxmlformats.org/officeDocument/2006/relationships/diagramLayout" Target="../diagrams/layout3.xml"/><Relationship Id="rId9" Type="http://schemas.openxmlformats.org/officeDocument/2006/relationships/diagramData" Target="../diagrams/data4.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677416" y="1859340"/>
            <a:ext cx="7422801" cy="1569660"/>
          </a:xfrm>
          <a:prstGeom prst="rect">
            <a:avLst/>
          </a:prstGeom>
          <a:noFill/>
        </p:spPr>
        <p:txBody>
          <a:bodyPr wrap="none" lIns="91440" tIns="45720" rIns="91440" bIns="45720">
            <a:spAutoFit/>
          </a:bodyPr>
          <a:lstStyle/>
          <a:p>
            <a:pPr algn="ctr"/>
            <a:r>
              <a:rPr lang="en-US" sz="9600" b="1" cap="none" spc="50" dirty="0" smtClean="0">
                <a:ln w="13500">
                  <a:solidFill>
                    <a:schemeClr val="accent1">
                      <a:shade val="2500"/>
                      <a:alpha val="6500"/>
                    </a:schemeClr>
                  </a:solidFill>
                  <a:prstDash val="solid"/>
                </a:ln>
                <a:solidFill>
                  <a:srgbClr val="0066FF"/>
                </a:solidFill>
                <a:effectLst>
                  <a:innerShdw blurRad="50900" dist="38500" dir="13500000">
                    <a:srgbClr val="000000">
                      <a:alpha val="60000"/>
                    </a:srgbClr>
                  </a:innerShdw>
                </a:effectLst>
                <a:latin typeface="Candara" pitchFamily="34" charset="0"/>
              </a:rPr>
              <a:t>Essay Writing</a:t>
            </a:r>
            <a:endParaRPr lang="en-US" sz="9600" b="1" cap="none" spc="50" dirty="0">
              <a:ln w="13500">
                <a:solidFill>
                  <a:schemeClr val="accent1">
                    <a:shade val="2500"/>
                    <a:alpha val="6500"/>
                  </a:schemeClr>
                </a:solidFill>
                <a:prstDash val="solid"/>
              </a:ln>
              <a:solidFill>
                <a:srgbClr val="0066FF"/>
              </a:solidFill>
              <a:effectLst>
                <a:innerShdw blurRad="50900" dist="38500" dir="13500000">
                  <a:srgbClr val="000000">
                    <a:alpha val="60000"/>
                  </a:srgbClr>
                </a:innerShdw>
              </a:effectLst>
              <a:latin typeface="Candara" pitchFamily="34" charset="0"/>
            </a:endParaRPr>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2879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3" cstate="print"/>
          <a:srcRect/>
          <a:stretch>
            <a:fillRect/>
          </a:stretch>
        </p:blipFill>
        <p:spPr bwMode="auto">
          <a:xfrm>
            <a:off x="857224" y="1071546"/>
            <a:ext cx="7747080" cy="4124344"/>
          </a:xfrm>
          <a:prstGeom prst="rect">
            <a:avLst/>
          </a:prstGeom>
          <a:noFill/>
          <a:ln w="9525">
            <a:noFill/>
            <a:miter lim="800000"/>
            <a:headEnd/>
            <a:tailEnd/>
          </a:ln>
        </p:spPr>
      </p:pic>
    </p:spTree>
    <p:extLst>
      <p:ext uri="{BB962C8B-B14F-4D97-AF65-F5344CB8AC3E}">
        <p14:creationId xmlns:p14="http://schemas.microsoft.com/office/powerpoint/2010/main" val="9457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tudentzone.roehampton.ac.uk/images/19986/inline_sampleemm.jpg"/>
          <p:cNvPicPr>
            <a:picLocks noChangeAspect="1" noChangeArrowheads="1"/>
          </p:cNvPicPr>
          <p:nvPr/>
        </p:nvPicPr>
        <p:blipFill>
          <a:blip r:embed="rId3" cstate="print"/>
          <a:srcRect/>
          <a:stretch>
            <a:fillRect/>
          </a:stretch>
        </p:blipFill>
        <p:spPr bwMode="auto">
          <a:xfrm>
            <a:off x="1214414" y="500042"/>
            <a:ext cx="6929486" cy="5329105"/>
          </a:xfrm>
          <a:prstGeom prst="rect">
            <a:avLst/>
          </a:prstGeom>
          <a:noFill/>
        </p:spPr>
      </p:pic>
    </p:spTree>
    <p:extLst>
      <p:ext uri="{BB962C8B-B14F-4D97-AF65-F5344CB8AC3E}">
        <p14:creationId xmlns:p14="http://schemas.microsoft.com/office/powerpoint/2010/main" val="25224936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2715857" y="44624"/>
            <a:ext cx="6396303" cy="1200329"/>
          </a:xfrm>
          <a:prstGeom prst="rect">
            <a:avLst/>
          </a:prstGeom>
          <a:noFill/>
        </p:spPr>
        <p:txBody>
          <a:bodyPr wrap="none" lIns="91440" tIns="45720" rIns="91440" bIns="45720">
            <a:spAutoFit/>
          </a:bodyPr>
          <a:lstStyle/>
          <a:p>
            <a:pPr algn="ctr"/>
            <a:r>
              <a:rPr lang="en-US" sz="72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Essay Structure</a:t>
            </a:r>
            <a:endParaRPr lang="en-US" sz="72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10" name="Rectangle 9"/>
          <p:cNvSpPr/>
          <p:nvPr/>
        </p:nvSpPr>
        <p:spPr>
          <a:xfrm>
            <a:off x="467544" y="1196752"/>
            <a:ext cx="5505978" cy="1708160"/>
          </a:xfrm>
          <a:prstGeom prst="rect">
            <a:avLst/>
          </a:prstGeom>
          <a:noFill/>
        </p:spPr>
        <p:txBody>
          <a:bodyPr wrap="square" lIns="91440" tIns="45720" rIns="91440" bIns="45720">
            <a:spAutoFit/>
          </a:bodyPr>
          <a:lstStyle/>
          <a:p>
            <a:pPr algn="ctr"/>
            <a:r>
              <a:rPr lang="en-US" sz="105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rPr>
              <a:t>B</a:t>
            </a:r>
            <a:r>
              <a:rPr lang="en-US" sz="66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eginning</a:t>
            </a:r>
            <a:endParaRPr lang="en-US" sz="6600" b="1" cap="none" spc="50" dirty="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endParaRPr>
          </a:p>
        </p:txBody>
      </p:sp>
      <p:sp>
        <p:nvSpPr>
          <p:cNvPr id="11" name="Rectangle 10"/>
          <p:cNvSpPr/>
          <p:nvPr/>
        </p:nvSpPr>
        <p:spPr>
          <a:xfrm>
            <a:off x="539552" y="2420888"/>
            <a:ext cx="3528391" cy="1708160"/>
          </a:xfrm>
          <a:prstGeom prst="rect">
            <a:avLst/>
          </a:prstGeom>
          <a:noFill/>
        </p:spPr>
        <p:txBody>
          <a:bodyPr wrap="square" lIns="91440" tIns="45720" rIns="91440" bIns="45720">
            <a:spAutoFit/>
          </a:bodyPr>
          <a:lstStyle/>
          <a:p>
            <a:pPr algn="ctr"/>
            <a:r>
              <a:rPr lang="en-US" sz="105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rPr>
              <a:t>B</a:t>
            </a:r>
            <a:r>
              <a:rPr lang="en-US" sz="66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ody</a:t>
            </a:r>
            <a:endParaRPr lang="en-US" sz="6600" b="1" cap="none" spc="50" dirty="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endParaRPr>
          </a:p>
        </p:txBody>
      </p:sp>
      <p:sp>
        <p:nvSpPr>
          <p:cNvPr id="12" name="Rectangle 11"/>
          <p:cNvSpPr/>
          <p:nvPr/>
        </p:nvSpPr>
        <p:spPr>
          <a:xfrm>
            <a:off x="467544" y="3665056"/>
            <a:ext cx="5688633" cy="1708160"/>
          </a:xfrm>
          <a:prstGeom prst="rect">
            <a:avLst/>
          </a:prstGeom>
          <a:noFill/>
        </p:spPr>
        <p:txBody>
          <a:bodyPr wrap="square" lIns="91440" tIns="45720" rIns="91440" bIns="45720">
            <a:spAutoFit/>
          </a:bodyPr>
          <a:lstStyle/>
          <a:p>
            <a:pPr algn="ctr"/>
            <a:r>
              <a:rPr lang="en-US" sz="105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rPr>
              <a:t>C</a:t>
            </a:r>
            <a:r>
              <a:rPr lang="en-US" sz="66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onclusion</a:t>
            </a:r>
            <a:endParaRPr lang="en-US" sz="6600" b="1" cap="none" spc="50" dirty="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endParaRPr>
          </a:p>
        </p:txBody>
      </p:sp>
    </p:spTree>
    <p:extLst>
      <p:ext uri="{BB962C8B-B14F-4D97-AF65-F5344CB8AC3E}">
        <p14:creationId xmlns:p14="http://schemas.microsoft.com/office/powerpoint/2010/main" val="11515238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2715857" y="44624"/>
            <a:ext cx="6396303" cy="1200329"/>
          </a:xfrm>
          <a:prstGeom prst="rect">
            <a:avLst/>
          </a:prstGeom>
          <a:noFill/>
        </p:spPr>
        <p:txBody>
          <a:bodyPr wrap="none" lIns="91440" tIns="45720" rIns="91440" bIns="45720">
            <a:spAutoFit/>
          </a:bodyPr>
          <a:lstStyle/>
          <a:p>
            <a:pPr algn="ctr"/>
            <a:r>
              <a:rPr lang="en-US" sz="72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Essay Structure</a:t>
            </a:r>
            <a:endParaRPr lang="en-US" sz="72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10" name="Rectangle 9"/>
          <p:cNvSpPr/>
          <p:nvPr/>
        </p:nvSpPr>
        <p:spPr>
          <a:xfrm>
            <a:off x="467544" y="1196752"/>
            <a:ext cx="8136904" cy="4154984"/>
          </a:xfrm>
          <a:prstGeom prst="rect">
            <a:avLst/>
          </a:prstGeom>
          <a:noFill/>
        </p:spPr>
        <p:txBody>
          <a:bodyPr wrap="square" lIns="91440" tIns="45720" rIns="91440" bIns="45720">
            <a:spAutoFit/>
          </a:bodyPr>
          <a:lstStyle/>
          <a:p>
            <a:r>
              <a:rPr lang="en-US" sz="72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rPr>
              <a:t>Introduction</a:t>
            </a: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Main points that will be covered and why these are important</a:t>
            </a: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Brief account of current thinking/opinion</a:t>
            </a:r>
          </a:p>
          <a:p>
            <a:pPr marL="457200" indent="-457200">
              <a:buFont typeface="Arial" pitchFamily="34" charset="0"/>
              <a:buChar char="•"/>
            </a:pPr>
            <a:r>
              <a:rPr lang="en-US" sz="32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Defining terms</a:t>
            </a: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Making your position clear from </a:t>
            </a:r>
            <a:b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b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outset</a:t>
            </a:r>
            <a:endParaRPr lang="en-US" sz="3200" b="1" cap="none" spc="50" dirty="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endParaRPr>
          </a:p>
        </p:txBody>
      </p:sp>
    </p:spTree>
    <p:extLst>
      <p:ext uri="{BB962C8B-B14F-4D97-AF65-F5344CB8AC3E}">
        <p14:creationId xmlns:p14="http://schemas.microsoft.com/office/powerpoint/2010/main" val="40853991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2715857" y="44624"/>
            <a:ext cx="6396303" cy="1200329"/>
          </a:xfrm>
          <a:prstGeom prst="rect">
            <a:avLst/>
          </a:prstGeom>
          <a:noFill/>
        </p:spPr>
        <p:txBody>
          <a:bodyPr wrap="none" lIns="91440" tIns="45720" rIns="91440" bIns="45720">
            <a:spAutoFit/>
          </a:bodyPr>
          <a:lstStyle/>
          <a:p>
            <a:pPr algn="ctr"/>
            <a:r>
              <a:rPr lang="en-US" sz="72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Essay Structure</a:t>
            </a:r>
            <a:endParaRPr lang="en-US" sz="72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13" name="Rectangle 12"/>
          <p:cNvSpPr/>
          <p:nvPr/>
        </p:nvSpPr>
        <p:spPr>
          <a:xfrm>
            <a:off x="251520" y="1196752"/>
            <a:ext cx="8136904" cy="4154984"/>
          </a:xfrm>
          <a:prstGeom prst="rect">
            <a:avLst/>
          </a:prstGeom>
          <a:noFill/>
        </p:spPr>
        <p:txBody>
          <a:bodyPr wrap="square" lIns="91440" tIns="45720" rIns="91440" bIns="45720">
            <a:spAutoFit/>
          </a:bodyPr>
          <a:lstStyle/>
          <a:p>
            <a:r>
              <a:rPr lang="en-US" sz="72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rPr>
              <a:t>Body</a:t>
            </a: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Avoiding too much description unless specifically requested in essay question</a:t>
            </a: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Presenting a case or argument, comparing viewpoints</a:t>
            </a:r>
            <a:endParaRPr lang="en-US" sz="32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endParaRP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Providing evidence and </a:t>
            </a:r>
            <a:b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br>
            <a:r>
              <a:rPr lang="en-US" sz="3200" b="1" spc="50" dirty="0" err="1"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judgements</a:t>
            </a: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/evaluation</a:t>
            </a:r>
            <a:endParaRPr lang="en-US" sz="3200" b="1" cap="none" spc="50" dirty="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endParaRPr>
          </a:p>
        </p:txBody>
      </p:sp>
    </p:spTree>
    <p:extLst>
      <p:ext uri="{BB962C8B-B14F-4D97-AF65-F5344CB8AC3E}">
        <p14:creationId xmlns:p14="http://schemas.microsoft.com/office/powerpoint/2010/main" val="40853991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2715857" y="44624"/>
            <a:ext cx="6396303" cy="1200329"/>
          </a:xfrm>
          <a:prstGeom prst="rect">
            <a:avLst/>
          </a:prstGeom>
          <a:noFill/>
        </p:spPr>
        <p:txBody>
          <a:bodyPr wrap="none" lIns="91440" tIns="45720" rIns="91440" bIns="45720">
            <a:spAutoFit/>
          </a:bodyPr>
          <a:lstStyle/>
          <a:p>
            <a:pPr algn="ctr"/>
            <a:r>
              <a:rPr lang="en-US" sz="72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Essay Structure</a:t>
            </a:r>
            <a:endParaRPr lang="en-US" sz="72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13" name="Rectangle 12"/>
          <p:cNvSpPr/>
          <p:nvPr/>
        </p:nvSpPr>
        <p:spPr>
          <a:xfrm>
            <a:off x="251520" y="1196752"/>
            <a:ext cx="8136904" cy="4647426"/>
          </a:xfrm>
          <a:prstGeom prst="rect">
            <a:avLst/>
          </a:prstGeom>
          <a:noFill/>
        </p:spPr>
        <p:txBody>
          <a:bodyPr wrap="square" lIns="91440" tIns="45720" rIns="91440" bIns="45720">
            <a:spAutoFit/>
          </a:bodyPr>
          <a:lstStyle/>
          <a:p>
            <a:r>
              <a:rPr lang="en-US" sz="72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rPr>
              <a:t>Body</a:t>
            </a: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Consider the flow and order – group similar points together</a:t>
            </a: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Signposting phrases to link paragraphs and sections</a:t>
            </a:r>
          </a:p>
          <a:p>
            <a:pPr marL="457200" indent="-457200">
              <a:buFont typeface="Arial" pitchFamily="34" charset="0"/>
              <a:buChar char="•"/>
            </a:pPr>
            <a:r>
              <a:rPr lang="en-US" sz="32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Be selective – cover most </a:t>
            </a:r>
            <a:br>
              <a:rPr lang="en-US" sz="32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br>
            <a:r>
              <a:rPr lang="en-US" sz="32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important points and select </a:t>
            </a:r>
            <a:br>
              <a:rPr lang="en-US" sz="32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br>
            <a:r>
              <a:rPr lang="en-US" sz="32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most compelling evidence</a:t>
            </a:r>
          </a:p>
        </p:txBody>
      </p:sp>
    </p:spTree>
    <p:extLst>
      <p:ext uri="{BB962C8B-B14F-4D97-AF65-F5344CB8AC3E}">
        <p14:creationId xmlns:p14="http://schemas.microsoft.com/office/powerpoint/2010/main" val="12083493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2715857" y="44624"/>
            <a:ext cx="6396303" cy="1200329"/>
          </a:xfrm>
          <a:prstGeom prst="rect">
            <a:avLst/>
          </a:prstGeom>
          <a:noFill/>
        </p:spPr>
        <p:txBody>
          <a:bodyPr wrap="none" lIns="91440" tIns="45720" rIns="91440" bIns="45720">
            <a:spAutoFit/>
          </a:bodyPr>
          <a:lstStyle/>
          <a:p>
            <a:pPr algn="ctr"/>
            <a:r>
              <a:rPr lang="en-US" sz="72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Essay Structure</a:t>
            </a:r>
            <a:endParaRPr lang="en-US" sz="72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13" name="Rectangle 12"/>
          <p:cNvSpPr/>
          <p:nvPr/>
        </p:nvSpPr>
        <p:spPr>
          <a:xfrm>
            <a:off x="251520" y="1196752"/>
            <a:ext cx="8136904" cy="2308324"/>
          </a:xfrm>
          <a:prstGeom prst="rect">
            <a:avLst/>
          </a:prstGeom>
          <a:noFill/>
        </p:spPr>
        <p:txBody>
          <a:bodyPr wrap="square" lIns="91440" tIns="45720" rIns="91440" bIns="45720">
            <a:spAutoFit/>
          </a:bodyPr>
          <a:lstStyle/>
          <a:p>
            <a:r>
              <a:rPr lang="en-US" sz="72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rPr>
              <a:t>Balance</a:t>
            </a:r>
          </a:p>
          <a:p>
            <a:endParaRPr lang="en-US" sz="72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endParaRPr>
          </a:p>
        </p:txBody>
      </p:sp>
      <p:sp>
        <p:nvSpPr>
          <p:cNvPr id="2" name="Isosceles Triangle 1"/>
          <p:cNvSpPr/>
          <p:nvPr/>
        </p:nvSpPr>
        <p:spPr>
          <a:xfrm>
            <a:off x="3419872" y="4018872"/>
            <a:ext cx="1152128" cy="115212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 name="Straight Connector 3"/>
          <p:cNvCxnSpPr/>
          <p:nvPr/>
        </p:nvCxnSpPr>
        <p:spPr>
          <a:xfrm flipV="1">
            <a:off x="827584" y="3873427"/>
            <a:ext cx="6480720" cy="203646"/>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3651" y="2736502"/>
            <a:ext cx="3168352" cy="1384995"/>
          </a:xfrm>
          <a:prstGeom prst="rect">
            <a:avLst/>
          </a:prstGeom>
          <a:noFill/>
          <a:ln>
            <a:noFill/>
          </a:ln>
        </p:spPr>
        <p:txBody>
          <a:bodyPr wrap="square" rtlCol="0">
            <a:spAutoFit/>
          </a:bodyPr>
          <a:lstStyle/>
          <a:p>
            <a:pPr algn="ctr"/>
            <a:r>
              <a:rPr lang="en-GB" sz="2800" dirty="0">
                <a:solidFill>
                  <a:srgbClr val="0070C0"/>
                </a:solidFill>
                <a:latin typeface="Candara" pitchFamily="34" charset="0"/>
              </a:rPr>
              <a:t>Presentation of evidence, facts, </a:t>
            </a:r>
            <a:r>
              <a:rPr lang="en-GB" sz="2800" dirty="0" smtClean="0">
                <a:solidFill>
                  <a:srgbClr val="0070C0"/>
                </a:solidFill>
                <a:latin typeface="Candara" pitchFamily="34" charset="0"/>
              </a:rPr>
              <a:t>findings</a:t>
            </a:r>
            <a:endParaRPr lang="en-GB" sz="2800" dirty="0">
              <a:solidFill>
                <a:srgbClr val="0070C0"/>
              </a:solidFill>
              <a:latin typeface="Candara" pitchFamily="34" charset="0"/>
            </a:endParaRPr>
          </a:p>
        </p:txBody>
      </p:sp>
      <p:sp>
        <p:nvSpPr>
          <p:cNvPr id="17" name="TextBox 16"/>
          <p:cNvSpPr txBox="1"/>
          <p:nvPr/>
        </p:nvSpPr>
        <p:spPr>
          <a:xfrm>
            <a:off x="6264188" y="2919320"/>
            <a:ext cx="2088232" cy="954107"/>
          </a:xfrm>
          <a:prstGeom prst="rect">
            <a:avLst/>
          </a:prstGeom>
          <a:noFill/>
          <a:ln>
            <a:noFill/>
          </a:ln>
        </p:spPr>
        <p:txBody>
          <a:bodyPr wrap="square" rtlCol="0">
            <a:spAutoFit/>
          </a:bodyPr>
          <a:lstStyle/>
          <a:p>
            <a:r>
              <a:rPr lang="en-GB" sz="2800" dirty="0" smtClean="0">
                <a:solidFill>
                  <a:srgbClr val="0070C0"/>
                </a:solidFill>
                <a:latin typeface="Candara" pitchFamily="34" charset="0"/>
              </a:rPr>
              <a:t>Analysis and conclusions</a:t>
            </a:r>
            <a:endParaRPr lang="en-GB" sz="2800" dirty="0">
              <a:solidFill>
                <a:srgbClr val="0070C0"/>
              </a:solidFill>
              <a:latin typeface="Candara" pitchFamily="34" charset="0"/>
            </a:endParaRPr>
          </a:p>
        </p:txBody>
      </p:sp>
    </p:spTree>
    <p:extLst>
      <p:ext uri="{BB962C8B-B14F-4D97-AF65-F5344CB8AC3E}">
        <p14:creationId xmlns:p14="http://schemas.microsoft.com/office/powerpoint/2010/main" val="12737234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2715857" y="44624"/>
            <a:ext cx="6396303" cy="1200329"/>
          </a:xfrm>
          <a:prstGeom prst="rect">
            <a:avLst/>
          </a:prstGeom>
          <a:noFill/>
        </p:spPr>
        <p:txBody>
          <a:bodyPr wrap="none" lIns="91440" tIns="45720" rIns="91440" bIns="45720">
            <a:spAutoFit/>
          </a:bodyPr>
          <a:lstStyle/>
          <a:p>
            <a:pPr algn="ctr"/>
            <a:r>
              <a:rPr lang="en-US" sz="72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Essay Structure</a:t>
            </a:r>
            <a:endParaRPr lang="en-US" sz="72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13" name="Rectangle 12"/>
          <p:cNvSpPr/>
          <p:nvPr/>
        </p:nvSpPr>
        <p:spPr>
          <a:xfrm>
            <a:off x="251520" y="1196752"/>
            <a:ext cx="8136904" cy="3170099"/>
          </a:xfrm>
          <a:prstGeom prst="rect">
            <a:avLst/>
          </a:prstGeom>
          <a:noFill/>
        </p:spPr>
        <p:txBody>
          <a:bodyPr wrap="square" lIns="91440" tIns="45720" rIns="91440" bIns="45720">
            <a:spAutoFit/>
          </a:bodyPr>
          <a:lstStyle/>
          <a:p>
            <a:r>
              <a:rPr lang="en-US" sz="72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rPr>
              <a:t>Conclusion</a:t>
            </a: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No surprises here!</a:t>
            </a:r>
          </a:p>
          <a:p>
            <a:pPr marL="457200" indent="-457200">
              <a:buFont typeface="Arial" pitchFamily="34" charset="0"/>
              <a:buChar char="•"/>
            </a:pPr>
            <a:r>
              <a:rPr lang="en-US" sz="3200" b="1"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Drawing together of all the points made to create an overarching conclusion</a:t>
            </a:r>
          </a:p>
          <a:p>
            <a:pPr marL="457200" indent="-457200">
              <a:buFont typeface="Arial" pitchFamily="34" charset="0"/>
              <a:buChar char="•"/>
            </a:pPr>
            <a:r>
              <a:rPr lang="en-US" sz="3200" b="1" cap="none" spc="50" dirty="0" smtClean="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rPr>
              <a:t>Relate conclusion back to essay title</a:t>
            </a:r>
          </a:p>
        </p:txBody>
      </p:sp>
    </p:spTree>
    <p:extLst>
      <p:ext uri="{BB962C8B-B14F-4D97-AF65-F5344CB8AC3E}">
        <p14:creationId xmlns:p14="http://schemas.microsoft.com/office/powerpoint/2010/main" val="32811440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p:cNvCxnSpPr/>
          <p:nvPr/>
        </p:nvCxnSpPr>
        <p:spPr>
          <a:xfrm rot="10800000" flipV="1">
            <a:off x="3143240" y="928670"/>
            <a:ext cx="2786082" cy="178595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3143240" y="3929066"/>
            <a:ext cx="2357454" cy="1500198"/>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6" name="Content Placeholder 5"/>
          <p:cNvGraphicFramePr>
            <a:graphicFrameLocks noGrp="1"/>
          </p:cNvGraphicFramePr>
          <p:nvPr>
            <p:ph idx="1"/>
            <p:extLst>
              <p:ext uri="{D42A27DB-BD31-4B8C-83A1-F6EECF244321}">
                <p14:modId xmlns:p14="http://schemas.microsoft.com/office/powerpoint/2010/main" val="2334574021"/>
              </p:ext>
            </p:extLst>
          </p:nvPr>
        </p:nvGraphicFramePr>
        <p:xfrm>
          <a:off x="457200" y="500063"/>
          <a:ext cx="3686172" cy="5626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descr="MC900016659.WMF"/>
          <p:cNvPicPr>
            <a:picLocks noChangeAspect="1"/>
          </p:cNvPicPr>
          <p:nvPr/>
        </p:nvPicPr>
        <p:blipFill>
          <a:blip r:embed="rId8" cstate="print">
            <a:clrChange>
              <a:clrFrom>
                <a:srgbClr val="E5FFFF"/>
              </a:clrFrom>
              <a:clrTo>
                <a:srgbClr val="E5FFFF">
                  <a:alpha val="0"/>
                </a:srgbClr>
              </a:clrTo>
            </a:clrChange>
            <a:duotone>
              <a:prstClr val="black"/>
              <a:schemeClr val="accent2">
                <a:tint val="45000"/>
                <a:satMod val="400000"/>
              </a:schemeClr>
            </a:duotone>
          </a:blip>
          <a:stretch>
            <a:fillRect/>
          </a:stretch>
        </p:blipFill>
        <p:spPr>
          <a:xfrm>
            <a:off x="3286116" y="2071678"/>
            <a:ext cx="3266758" cy="3276877"/>
          </a:xfrm>
          <a:prstGeom prst="rect">
            <a:avLst/>
          </a:prstGeom>
        </p:spPr>
      </p:pic>
      <p:sp>
        <p:nvSpPr>
          <p:cNvPr id="13" name="Oval 12"/>
          <p:cNvSpPr/>
          <p:nvPr/>
        </p:nvSpPr>
        <p:spPr>
          <a:xfrm>
            <a:off x="5143504" y="500066"/>
            <a:ext cx="3214710" cy="6072206"/>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4" name="Content Placeholder 5"/>
          <p:cNvGraphicFramePr>
            <a:graphicFrameLocks/>
          </p:cNvGraphicFramePr>
          <p:nvPr>
            <p:extLst>
              <p:ext uri="{D42A27DB-BD31-4B8C-83A1-F6EECF244321}">
                <p14:modId xmlns:p14="http://schemas.microsoft.com/office/powerpoint/2010/main" val="3928843814"/>
              </p:ext>
            </p:extLst>
          </p:nvPr>
        </p:nvGraphicFramePr>
        <p:xfrm>
          <a:off x="5715008" y="1643050"/>
          <a:ext cx="2000264" cy="392909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3441248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000" fill="hold"/>
                                        <p:tgtEl>
                                          <p:spTgt spid="7"/>
                                        </p:tgtEl>
                                        <p:attrNameLst>
                                          <p:attrName>ppt_x</p:attrName>
                                        </p:attrNameLst>
                                      </p:cBhvr>
                                      <p:tavLst>
                                        <p:tav tm="0">
                                          <p:val>
                                            <p:strVal val="0-#ppt_w/2"/>
                                          </p:val>
                                        </p:tav>
                                        <p:tav tm="100000">
                                          <p:val>
                                            <p:strVal val="#ppt_x"/>
                                          </p:val>
                                        </p:tav>
                                      </p:tavLst>
                                    </p:anim>
                                    <p:anim calcmode="lin" valueType="num">
                                      <p:cBhvr additive="base">
                                        <p:cTn id="8" dur="2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iterate type="lt">
                                    <p:tmPct val="5000"/>
                                  </p:iterate>
                                  <p:childTnLst>
                                    <p:set>
                                      <p:cBhvr>
                                        <p:cTn id="12" dur="1" fill="hold">
                                          <p:stCondLst>
                                            <p:cond delay="0"/>
                                          </p:stCondLst>
                                        </p:cTn>
                                        <p:tgtEl>
                                          <p:spTgt spid="14"/>
                                        </p:tgtEl>
                                        <p:attrNameLst>
                                          <p:attrName>style.visibility</p:attrName>
                                        </p:attrNameLst>
                                      </p:cBhvr>
                                      <p:to>
                                        <p:strVal val="visible"/>
                                      </p:to>
                                    </p:set>
                                    <p:anim calcmode="lin" valueType="num">
                                      <p:cBhvr>
                                        <p:cTn id="13" dur="1000" fill="hold"/>
                                        <p:tgtEl>
                                          <p:spTgt spid="14"/>
                                        </p:tgtEl>
                                        <p:attrNameLst>
                                          <p:attrName>ppt_w</p:attrName>
                                        </p:attrNameLst>
                                      </p:cBhvr>
                                      <p:tavLst>
                                        <p:tav tm="0">
                                          <p:val>
                                            <p:fltVal val="0"/>
                                          </p:val>
                                        </p:tav>
                                        <p:tav tm="100000">
                                          <p:val>
                                            <p:strVal val="#ppt_w"/>
                                          </p:val>
                                        </p:tav>
                                      </p:tavLst>
                                    </p:anim>
                                    <p:anim calcmode="lin" valueType="num">
                                      <p:cBhvr>
                                        <p:cTn id="14" dur="1000" fill="hold"/>
                                        <p:tgtEl>
                                          <p:spTgt spid="14"/>
                                        </p:tgtEl>
                                        <p:attrNameLst>
                                          <p:attrName>ppt_h</p:attrName>
                                        </p:attrNameLst>
                                      </p:cBhvr>
                                      <p:tavLst>
                                        <p:tav tm="0">
                                          <p:val>
                                            <p:fltVal val="0"/>
                                          </p:val>
                                        </p:tav>
                                        <p:tav tm="100000">
                                          <p:val>
                                            <p:strVal val="#ppt_h"/>
                                          </p:val>
                                        </p:tav>
                                      </p:tavLst>
                                    </p:anim>
                                    <p:anim calcmode="lin" valueType="num">
                                      <p:cBhvr>
                                        <p:cTn id="15" dur="1000" fill="hold"/>
                                        <p:tgtEl>
                                          <p:spTgt spid="14"/>
                                        </p:tgtEl>
                                        <p:attrNameLst>
                                          <p:attrName>style.rotation</p:attrName>
                                        </p:attrNameLst>
                                      </p:cBhvr>
                                      <p:tavLst>
                                        <p:tav tm="0">
                                          <p:val>
                                            <p:fltVal val="90"/>
                                          </p:val>
                                        </p:tav>
                                        <p:tav tm="100000">
                                          <p:val>
                                            <p:fltVal val="0"/>
                                          </p:val>
                                        </p:tav>
                                      </p:tavLst>
                                    </p:anim>
                                    <p:animEffect transition="in" filter="fade">
                                      <p:cBhvr>
                                        <p:cTn id="16" dur="1000"/>
                                        <p:tgtEl>
                                          <p:spTgt spid="14"/>
                                        </p:tgtEl>
                                      </p:cBhvr>
                                    </p:animEffect>
                                  </p:childTnLst>
                                </p:cTn>
                              </p:par>
                              <p:par>
                                <p:cTn id="17" presetID="31" presetClass="entr" presetSubtype="0" fill="hold" grpId="0" nodeType="withEffect">
                                  <p:stCondLst>
                                    <p:cond delay="0"/>
                                  </p:stCondLst>
                                  <p:iterate type="lt">
                                    <p:tmPct val="5000"/>
                                  </p:iterate>
                                  <p:childTnLst>
                                    <p:set>
                                      <p:cBhvr>
                                        <p:cTn id="18" dur="1" fill="hold">
                                          <p:stCondLst>
                                            <p:cond delay="0"/>
                                          </p:stCondLst>
                                        </p:cTn>
                                        <p:tgtEl>
                                          <p:spTgt spid="13"/>
                                        </p:tgtEl>
                                        <p:attrNameLst>
                                          <p:attrName>style.visibility</p:attrName>
                                        </p:attrNameLst>
                                      </p:cBhvr>
                                      <p:to>
                                        <p:strVal val="visible"/>
                                      </p:to>
                                    </p:set>
                                    <p:anim calcmode="lin" valueType="num">
                                      <p:cBhvr>
                                        <p:cTn id="19" dur="1000" fill="hold"/>
                                        <p:tgtEl>
                                          <p:spTgt spid="13"/>
                                        </p:tgtEl>
                                        <p:attrNameLst>
                                          <p:attrName>ppt_w</p:attrName>
                                        </p:attrNameLst>
                                      </p:cBhvr>
                                      <p:tavLst>
                                        <p:tav tm="0">
                                          <p:val>
                                            <p:fltVal val="0"/>
                                          </p:val>
                                        </p:tav>
                                        <p:tav tm="100000">
                                          <p:val>
                                            <p:strVal val="#ppt_w"/>
                                          </p:val>
                                        </p:tav>
                                      </p:tavLst>
                                    </p:anim>
                                    <p:anim calcmode="lin" valueType="num">
                                      <p:cBhvr>
                                        <p:cTn id="20" dur="1000" fill="hold"/>
                                        <p:tgtEl>
                                          <p:spTgt spid="13"/>
                                        </p:tgtEl>
                                        <p:attrNameLst>
                                          <p:attrName>ppt_h</p:attrName>
                                        </p:attrNameLst>
                                      </p:cBhvr>
                                      <p:tavLst>
                                        <p:tav tm="0">
                                          <p:val>
                                            <p:fltVal val="0"/>
                                          </p:val>
                                        </p:tav>
                                        <p:tav tm="100000">
                                          <p:val>
                                            <p:strVal val="#ppt_h"/>
                                          </p:val>
                                        </p:tav>
                                      </p:tavLst>
                                    </p:anim>
                                    <p:anim calcmode="lin" valueType="num">
                                      <p:cBhvr>
                                        <p:cTn id="21" dur="1000" fill="hold"/>
                                        <p:tgtEl>
                                          <p:spTgt spid="13"/>
                                        </p:tgtEl>
                                        <p:attrNameLst>
                                          <p:attrName>style.rotation</p:attrName>
                                        </p:attrNameLst>
                                      </p:cBhvr>
                                      <p:tavLst>
                                        <p:tav tm="0">
                                          <p:val>
                                            <p:fltVal val="90"/>
                                          </p:val>
                                        </p:tav>
                                        <p:tav tm="100000">
                                          <p:val>
                                            <p:fltVal val="0"/>
                                          </p:val>
                                        </p:tav>
                                      </p:tavLst>
                                    </p:anim>
                                    <p:animEffect transition="in" filter="fade">
                                      <p:cBhvr>
                                        <p:cTn id="22" dur="1000"/>
                                        <p:tgtEl>
                                          <p:spTgt spid="13"/>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16"/>
                                        </p:tgtEl>
                                        <p:attrNameLst>
                                          <p:attrName>style.visibility</p:attrName>
                                        </p:attrNameLst>
                                      </p:cBhvr>
                                      <p:to>
                                        <p:strVal val="visible"/>
                                      </p:to>
                                    </p:set>
                                    <p:anim calcmode="lin" valueType="num">
                                      <p:cBhvr>
                                        <p:cTn id="25" dur="1000" fill="hold"/>
                                        <p:tgtEl>
                                          <p:spTgt spid="16"/>
                                        </p:tgtEl>
                                        <p:attrNameLst>
                                          <p:attrName>ppt_w</p:attrName>
                                        </p:attrNameLst>
                                      </p:cBhvr>
                                      <p:tavLst>
                                        <p:tav tm="0">
                                          <p:val>
                                            <p:fltVal val="0"/>
                                          </p:val>
                                        </p:tav>
                                        <p:tav tm="100000">
                                          <p:val>
                                            <p:strVal val="#ppt_w"/>
                                          </p:val>
                                        </p:tav>
                                      </p:tavLst>
                                    </p:anim>
                                    <p:anim calcmode="lin" valueType="num">
                                      <p:cBhvr>
                                        <p:cTn id="26" dur="1000" fill="hold"/>
                                        <p:tgtEl>
                                          <p:spTgt spid="16"/>
                                        </p:tgtEl>
                                        <p:attrNameLst>
                                          <p:attrName>ppt_h</p:attrName>
                                        </p:attrNameLst>
                                      </p:cBhvr>
                                      <p:tavLst>
                                        <p:tav tm="0">
                                          <p:val>
                                            <p:fltVal val="0"/>
                                          </p:val>
                                        </p:tav>
                                        <p:tav tm="100000">
                                          <p:val>
                                            <p:strVal val="#ppt_h"/>
                                          </p:val>
                                        </p:tav>
                                      </p:tavLst>
                                    </p:anim>
                                    <p:anim calcmode="lin" valueType="num">
                                      <p:cBhvr>
                                        <p:cTn id="27" dur="1000" fill="hold"/>
                                        <p:tgtEl>
                                          <p:spTgt spid="16"/>
                                        </p:tgtEl>
                                        <p:attrNameLst>
                                          <p:attrName>style.rotation</p:attrName>
                                        </p:attrNameLst>
                                      </p:cBhvr>
                                      <p:tavLst>
                                        <p:tav tm="0">
                                          <p:val>
                                            <p:fltVal val="90"/>
                                          </p:val>
                                        </p:tav>
                                        <p:tav tm="100000">
                                          <p:val>
                                            <p:fltVal val="0"/>
                                          </p:val>
                                        </p:tav>
                                      </p:tavLst>
                                    </p:anim>
                                    <p:animEffect transition="in" filter="fade">
                                      <p:cBhvr>
                                        <p:cTn id="28" dur="1000"/>
                                        <p:tgtEl>
                                          <p:spTgt spid="16"/>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8"/>
                                        </p:tgtEl>
                                        <p:attrNameLst>
                                          <p:attrName>style.visibility</p:attrName>
                                        </p:attrNameLst>
                                      </p:cBhvr>
                                      <p:to>
                                        <p:strVal val="visible"/>
                                      </p:to>
                                    </p:set>
                                    <p:anim calcmode="lin" valueType="num">
                                      <p:cBhvr>
                                        <p:cTn id="31" dur="1000" fill="hold"/>
                                        <p:tgtEl>
                                          <p:spTgt spid="18"/>
                                        </p:tgtEl>
                                        <p:attrNameLst>
                                          <p:attrName>ppt_w</p:attrName>
                                        </p:attrNameLst>
                                      </p:cBhvr>
                                      <p:tavLst>
                                        <p:tav tm="0">
                                          <p:val>
                                            <p:fltVal val="0"/>
                                          </p:val>
                                        </p:tav>
                                        <p:tav tm="100000">
                                          <p:val>
                                            <p:strVal val="#ppt_w"/>
                                          </p:val>
                                        </p:tav>
                                      </p:tavLst>
                                    </p:anim>
                                    <p:anim calcmode="lin" valueType="num">
                                      <p:cBhvr>
                                        <p:cTn id="32" dur="1000" fill="hold"/>
                                        <p:tgtEl>
                                          <p:spTgt spid="18"/>
                                        </p:tgtEl>
                                        <p:attrNameLst>
                                          <p:attrName>ppt_h</p:attrName>
                                        </p:attrNameLst>
                                      </p:cBhvr>
                                      <p:tavLst>
                                        <p:tav tm="0">
                                          <p:val>
                                            <p:fltVal val="0"/>
                                          </p:val>
                                        </p:tav>
                                        <p:tav tm="100000">
                                          <p:val>
                                            <p:strVal val="#ppt_h"/>
                                          </p:val>
                                        </p:tav>
                                      </p:tavLst>
                                    </p:anim>
                                    <p:anim calcmode="lin" valueType="num">
                                      <p:cBhvr>
                                        <p:cTn id="33" dur="1000" fill="hold"/>
                                        <p:tgtEl>
                                          <p:spTgt spid="18"/>
                                        </p:tgtEl>
                                        <p:attrNameLst>
                                          <p:attrName>style.rotation</p:attrName>
                                        </p:attrNameLst>
                                      </p:cBhvr>
                                      <p:tavLst>
                                        <p:tav tm="0">
                                          <p:val>
                                            <p:fltVal val="90"/>
                                          </p:val>
                                        </p:tav>
                                        <p:tav tm="100000">
                                          <p:val>
                                            <p:fltVal val="0"/>
                                          </p:val>
                                        </p:tav>
                                      </p:tavLst>
                                    </p:anim>
                                    <p:animEffect transition="in" filter="fade">
                                      <p:cBhvr>
                                        <p:cTn id="34"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Graphic spid="14"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580233776"/>
              </p:ext>
            </p:extLst>
          </p:nvPr>
        </p:nvGraphicFramePr>
        <p:xfrm>
          <a:off x="428596" y="357166"/>
          <a:ext cx="8258204" cy="57689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801655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10" name="Rectangle 44"/>
          <p:cNvSpPr>
            <a:spLocks noGrp="1" noChangeArrowheads="1"/>
          </p:cNvSpPr>
          <p:nvPr>
            <p:ph type="ctrTitle"/>
          </p:nvPr>
        </p:nvSpPr>
        <p:spPr>
          <a:xfrm>
            <a:off x="683568" y="476672"/>
            <a:ext cx="6912768" cy="5616575"/>
          </a:xfrm>
          <a:noFill/>
          <a:ln>
            <a:noFill/>
          </a:ln>
        </p:spPr>
        <p:txBody>
          <a:bodyPr>
            <a:normAutofit fontScale="90000"/>
          </a:bodyPr>
          <a:lstStyle/>
          <a:p>
            <a:pPr algn="l" eaLnBrk="1" hangingPunct="1">
              <a:buFont typeface="Wingdings" pitchFamily="2" charset="2"/>
              <a:buNone/>
            </a:pPr>
            <a:r>
              <a:rPr lang="en-GB" sz="7300" dirty="0" smtClean="0">
                <a:solidFill>
                  <a:srgbClr val="C00000"/>
                </a:solidFill>
                <a:latin typeface="Candara" pitchFamily="34" charset="0"/>
              </a:rPr>
              <a:t>I want top marks!    </a:t>
            </a:r>
            <a:r>
              <a:rPr lang="en-GB" sz="4100" dirty="0" smtClean="0">
                <a:solidFill>
                  <a:schemeClr val="accent2"/>
                </a:solidFill>
                <a:latin typeface="Verdana" pitchFamily="34" charset="0"/>
              </a:rPr>
              <a:t/>
            </a:r>
            <a:br>
              <a:rPr lang="en-GB" sz="4100" dirty="0" smtClean="0">
                <a:solidFill>
                  <a:schemeClr val="accent2"/>
                </a:solidFill>
                <a:latin typeface="Verdana" pitchFamily="34" charset="0"/>
              </a:rPr>
            </a:br>
            <a:r>
              <a:rPr lang="en-GB" sz="4100" dirty="0" smtClean="0">
                <a:solidFill>
                  <a:schemeClr val="accent2"/>
                </a:solidFill>
                <a:latin typeface="Verdana" pitchFamily="34" charset="0"/>
              </a:rPr>
              <a:t/>
            </a:r>
            <a:br>
              <a:rPr lang="en-GB" sz="4100" dirty="0" smtClean="0">
                <a:solidFill>
                  <a:schemeClr val="accent2"/>
                </a:solidFill>
                <a:latin typeface="Verdana" pitchFamily="34" charset="0"/>
              </a:rPr>
            </a:br>
            <a:r>
              <a:rPr lang="en-GB" sz="4100" dirty="0" smtClean="0">
                <a:solidFill>
                  <a:schemeClr val="accent2"/>
                </a:solidFill>
                <a:latin typeface="Verdana" pitchFamily="34" charset="0"/>
              </a:rPr>
              <a:t>	</a:t>
            </a:r>
            <a:r>
              <a:rPr lang="en-GB" sz="4900" b="1" dirty="0" smtClean="0">
                <a:solidFill>
                  <a:srgbClr val="0066FF"/>
                </a:solidFill>
                <a:latin typeface="Candara" pitchFamily="34" charset="0"/>
              </a:rPr>
              <a:t>Interpretation</a:t>
            </a:r>
            <a:r>
              <a:rPr lang="en-GB" sz="4900" b="1" dirty="0" smtClean="0">
                <a:solidFill>
                  <a:schemeClr val="accent2"/>
                </a:solidFill>
                <a:latin typeface="Candara" pitchFamily="34" charset="0"/>
              </a:rPr>
              <a:t/>
            </a:r>
            <a:br>
              <a:rPr lang="en-GB" sz="4900" b="1" dirty="0" smtClean="0">
                <a:solidFill>
                  <a:schemeClr val="accent2"/>
                </a:solidFill>
                <a:latin typeface="Candara" pitchFamily="34" charset="0"/>
              </a:rPr>
            </a:br>
            <a:r>
              <a:rPr lang="en-GB" sz="4900" b="1" dirty="0" smtClean="0">
                <a:solidFill>
                  <a:schemeClr val="accent2"/>
                </a:solidFill>
                <a:latin typeface="Candara" pitchFamily="34" charset="0"/>
              </a:rPr>
              <a:t>	</a:t>
            </a:r>
            <a:r>
              <a:rPr lang="en-GB" sz="4900" b="1" dirty="0" smtClean="0">
                <a:solidFill>
                  <a:srgbClr val="800080"/>
                </a:solidFill>
                <a:latin typeface="Candara" pitchFamily="34" charset="0"/>
              </a:rPr>
              <a:t>Research</a:t>
            </a:r>
            <a:r>
              <a:rPr lang="en-GB" sz="4900" b="1" dirty="0" smtClean="0">
                <a:solidFill>
                  <a:schemeClr val="accent2"/>
                </a:solidFill>
                <a:latin typeface="Candara" pitchFamily="34" charset="0"/>
              </a:rPr>
              <a:t/>
            </a:r>
            <a:br>
              <a:rPr lang="en-GB" sz="4900" b="1" dirty="0" smtClean="0">
                <a:solidFill>
                  <a:schemeClr val="accent2"/>
                </a:solidFill>
                <a:latin typeface="Candara" pitchFamily="34" charset="0"/>
              </a:rPr>
            </a:br>
            <a:r>
              <a:rPr lang="en-GB" sz="4900" b="1" dirty="0" smtClean="0">
                <a:solidFill>
                  <a:schemeClr val="accent2"/>
                </a:solidFill>
                <a:latin typeface="Candara" pitchFamily="34" charset="0"/>
              </a:rPr>
              <a:t>	</a:t>
            </a:r>
            <a:r>
              <a:rPr lang="en-GB" sz="4900" b="1" dirty="0" smtClean="0">
                <a:solidFill>
                  <a:srgbClr val="00B050"/>
                </a:solidFill>
                <a:latin typeface="Candara" pitchFamily="34" charset="0"/>
              </a:rPr>
              <a:t>Planning</a:t>
            </a:r>
            <a:r>
              <a:rPr lang="en-GB" sz="4900" b="1" dirty="0" smtClean="0">
                <a:solidFill>
                  <a:schemeClr val="accent2"/>
                </a:solidFill>
                <a:latin typeface="Candara" pitchFamily="34" charset="0"/>
              </a:rPr>
              <a:t/>
            </a:r>
            <a:br>
              <a:rPr lang="en-GB" sz="4900" b="1" dirty="0" smtClean="0">
                <a:solidFill>
                  <a:schemeClr val="accent2"/>
                </a:solidFill>
                <a:latin typeface="Candara" pitchFamily="34" charset="0"/>
              </a:rPr>
            </a:br>
            <a:r>
              <a:rPr lang="en-GB" sz="4900" b="1" dirty="0" smtClean="0">
                <a:solidFill>
                  <a:schemeClr val="accent2"/>
                </a:solidFill>
                <a:latin typeface="Candara" pitchFamily="34" charset="0"/>
              </a:rPr>
              <a:t>	</a:t>
            </a:r>
            <a:r>
              <a:rPr lang="en-GB" sz="4900" b="1" dirty="0" smtClean="0">
                <a:solidFill>
                  <a:srgbClr val="3333FF"/>
                </a:solidFill>
                <a:latin typeface="Candara" pitchFamily="34" charset="0"/>
              </a:rPr>
              <a:t>Writing</a:t>
            </a:r>
            <a:r>
              <a:rPr lang="en-GB" sz="4900" b="1" dirty="0" smtClean="0">
                <a:solidFill>
                  <a:schemeClr val="accent2"/>
                </a:solidFill>
                <a:latin typeface="Candara" pitchFamily="34" charset="0"/>
              </a:rPr>
              <a:t/>
            </a:r>
            <a:br>
              <a:rPr lang="en-GB" sz="4900" b="1" dirty="0" smtClean="0">
                <a:solidFill>
                  <a:schemeClr val="accent2"/>
                </a:solidFill>
                <a:latin typeface="Candara" pitchFamily="34" charset="0"/>
              </a:rPr>
            </a:br>
            <a:r>
              <a:rPr lang="en-GB" sz="4900" b="1" dirty="0" smtClean="0">
                <a:solidFill>
                  <a:schemeClr val="accent2"/>
                </a:solidFill>
                <a:latin typeface="Candara" pitchFamily="34" charset="0"/>
              </a:rPr>
              <a:t>	</a:t>
            </a:r>
            <a:r>
              <a:rPr lang="en-GB" sz="4900" b="1" dirty="0" smtClean="0">
                <a:solidFill>
                  <a:srgbClr val="C00000"/>
                </a:solidFill>
                <a:latin typeface="Candara" pitchFamily="34" charset="0"/>
              </a:rPr>
              <a:t>Revision</a:t>
            </a:r>
            <a:r>
              <a:rPr lang="en-GB" sz="4100" dirty="0" smtClean="0">
                <a:solidFill>
                  <a:schemeClr val="accent2"/>
                </a:solidFill>
                <a:latin typeface="Verdana" pitchFamily="34" charset="0"/>
              </a:rPr>
              <a:t/>
            </a:r>
            <a:br>
              <a:rPr lang="en-GB" sz="4100" dirty="0" smtClean="0">
                <a:solidFill>
                  <a:schemeClr val="accent2"/>
                </a:solidFill>
                <a:latin typeface="Verdana" pitchFamily="34" charset="0"/>
              </a:rPr>
            </a:br>
            <a:r>
              <a:rPr lang="en-GB" sz="4100" dirty="0" smtClean="0">
                <a:solidFill>
                  <a:schemeClr val="accent2"/>
                </a:solidFill>
                <a:latin typeface="Verdana" pitchFamily="34" charset="0"/>
              </a:rPr>
              <a:t>  </a:t>
            </a:r>
          </a:p>
        </p:txBody>
      </p:sp>
    </p:spTree>
    <p:extLst>
      <p:ext uri="{BB962C8B-B14F-4D97-AF65-F5344CB8AC3E}">
        <p14:creationId xmlns:p14="http://schemas.microsoft.com/office/powerpoint/2010/main" val="22425328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611560" y="620688"/>
            <a:ext cx="7920880" cy="5693866"/>
          </a:xfrm>
          <a:prstGeom prst="rect">
            <a:avLst/>
          </a:prstGeom>
          <a:noFill/>
        </p:spPr>
        <p:txBody>
          <a:bodyPr wrap="square" rtlCol="0">
            <a:spAutoFit/>
          </a:bodyPr>
          <a:lstStyle/>
          <a:p>
            <a:r>
              <a:rPr lang="en-GB" sz="2800" dirty="0" smtClean="0">
                <a:solidFill>
                  <a:srgbClr val="0070C0"/>
                </a:solidFill>
              </a:rPr>
              <a:t>Many organisations report that skills shortages can be observed in both applicants and current staff</a:t>
            </a:r>
            <a:r>
              <a:rPr lang="en-GB" sz="2800" dirty="0" smtClean="0"/>
              <a:t>, </a:t>
            </a:r>
            <a:r>
              <a:rPr lang="en-GB" sz="2800" dirty="0" smtClean="0">
                <a:solidFill>
                  <a:srgbClr val="00B050"/>
                </a:solidFill>
              </a:rPr>
              <a:t>with employers estimating that 25% of their vacancies are in areas where they believe there is a skills gap.  Additionally 16% of organisations surveyed believed there was a skills gap amongst current staff (Learning and Skills Council, 2006).</a:t>
            </a:r>
            <a:r>
              <a:rPr lang="en-GB" sz="2800" dirty="0" smtClean="0"/>
              <a:t>  </a:t>
            </a:r>
            <a:r>
              <a:rPr lang="en-GB" sz="2800" dirty="0" smtClean="0">
                <a:solidFill>
                  <a:srgbClr val="C00000"/>
                </a:solidFill>
              </a:rPr>
              <a:t>These figures could suggest an increased importance in the training element of Human Resources will be seen in the future.  Companies may consider training staff to increase productivity in their current role, but also with a view to filling higher level roles where the external labour market cannot supply suitable candidates.</a:t>
            </a:r>
            <a:endParaRPr lang="en-GB" sz="2800" dirty="0">
              <a:solidFill>
                <a:srgbClr val="C00000"/>
              </a:solidFill>
            </a:endParaRPr>
          </a:p>
        </p:txBody>
      </p:sp>
    </p:spTree>
    <p:extLst>
      <p:ext uri="{BB962C8B-B14F-4D97-AF65-F5344CB8AC3E}">
        <p14:creationId xmlns:p14="http://schemas.microsoft.com/office/powerpoint/2010/main" val="15478951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074734483"/>
              </p:ext>
            </p:extLst>
          </p:nvPr>
        </p:nvGraphicFramePr>
        <p:xfrm>
          <a:off x="428596" y="116632"/>
          <a:ext cx="3639348" cy="57689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Content Placeholder 5"/>
          <p:cNvGraphicFramePr>
            <a:graphicFrameLocks/>
          </p:cNvGraphicFramePr>
          <p:nvPr>
            <p:extLst>
              <p:ext uri="{D42A27DB-BD31-4B8C-83A1-F6EECF244321}">
                <p14:modId xmlns:p14="http://schemas.microsoft.com/office/powerpoint/2010/main" val="1283104378"/>
              </p:ext>
            </p:extLst>
          </p:nvPr>
        </p:nvGraphicFramePr>
        <p:xfrm>
          <a:off x="4932040" y="108275"/>
          <a:ext cx="3639348" cy="576899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 name="TextBox 1"/>
          <p:cNvSpPr txBox="1"/>
          <p:nvPr/>
        </p:nvSpPr>
        <p:spPr>
          <a:xfrm>
            <a:off x="214644" y="6021288"/>
            <a:ext cx="4248472" cy="646331"/>
          </a:xfrm>
          <a:prstGeom prst="rect">
            <a:avLst/>
          </a:prstGeom>
          <a:solidFill>
            <a:srgbClr val="C00000"/>
          </a:solidFill>
        </p:spPr>
        <p:txBody>
          <a:bodyPr wrap="square" rtlCol="0">
            <a:spAutoFit/>
          </a:bodyPr>
          <a:lstStyle/>
          <a:p>
            <a:pPr algn="ctr"/>
            <a:r>
              <a:rPr lang="en-GB" b="1" dirty="0" smtClean="0">
                <a:solidFill>
                  <a:schemeClr val="bg1"/>
                </a:solidFill>
              </a:rPr>
              <a:t>Agreeing/Disagreeing with a point of view or theory</a:t>
            </a:r>
            <a:endParaRPr lang="en-GB" b="1" dirty="0">
              <a:solidFill>
                <a:schemeClr val="bg1"/>
              </a:solidFill>
            </a:endParaRPr>
          </a:p>
        </p:txBody>
      </p:sp>
      <p:sp>
        <p:nvSpPr>
          <p:cNvPr id="5" name="TextBox 4"/>
          <p:cNvSpPr txBox="1"/>
          <p:nvPr/>
        </p:nvSpPr>
        <p:spPr>
          <a:xfrm>
            <a:off x="4644008" y="6021288"/>
            <a:ext cx="4248472" cy="646331"/>
          </a:xfrm>
          <a:prstGeom prst="rect">
            <a:avLst/>
          </a:prstGeom>
          <a:solidFill>
            <a:srgbClr val="0070C0"/>
          </a:solidFill>
        </p:spPr>
        <p:txBody>
          <a:bodyPr wrap="square" rtlCol="0">
            <a:spAutoFit/>
          </a:bodyPr>
          <a:lstStyle/>
          <a:p>
            <a:pPr algn="ctr"/>
            <a:r>
              <a:rPr lang="en-GB" b="1" dirty="0" smtClean="0">
                <a:solidFill>
                  <a:schemeClr val="bg1"/>
                </a:solidFill>
              </a:rPr>
              <a:t>Comparing two points of view</a:t>
            </a:r>
          </a:p>
          <a:p>
            <a:pPr algn="ctr"/>
            <a:endParaRPr lang="en-GB" b="1" dirty="0">
              <a:solidFill>
                <a:schemeClr val="bg1"/>
              </a:solidFill>
            </a:endParaRPr>
          </a:p>
        </p:txBody>
      </p:sp>
    </p:spTree>
    <p:extLst>
      <p:ext uri="{BB962C8B-B14F-4D97-AF65-F5344CB8AC3E}">
        <p14:creationId xmlns:p14="http://schemas.microsoft.com/office/powerpoint/2010/main" val="36410243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10" name="Rectangle 9"/>
          <p:cNvSpPr/>
          <p:nvPr/>
        </p:nvSpPr>
        <p:spPr>
          <a:xfrm>
            <a:off x="467544" y="1196752"/>
            <a:ext cx="8352928" cy="3323987"/>
          </a:xfrm>
          <a:prstGeom prst="rect">
            <a:avLst/>
          </a:prstGeom>
          <a:noFill/>
        </p:spPr>
        <p:txBody>
          <a:bodyPr wrap="square" lIns="91440" tIns="45720" rIns="91440" bIns="45720">
            <a:spAutoFit/>
          </a:bodyPr>
          <a:lstStyle/>
          <a:p>
            <a:pPr algn="ctr"/>
            <a:r>
              <a:rPr lang="en-US" sz="10500" b="1" cap="none" spc="50" dirty="0" smtClean="0">
                <a:ln w="13500">
                  <a:solidFill>
                    <a:schemeClr val="accent1">
                      <a:shade val="2500"/>
                      <a:alpha val="6500"/>
                    </a:schemeClr>
                  </a:solidFill>
                  <a:prstDash val="solid"/>
                </a:ln>
                <a:solidFill>
                  <a:srgbClr val="00B050"/>
                </a:solidFill>
                <a:effectLst>
                  <a:innerShdw blurRad="50900" dist="38500" dir="13500000">
                    <a:srgbClr val="000000">
                      <a:alpha val="60000"/>
                    </a:srgbClr>
                  </a:innerShdw>
                </a:effectLst>
                <a:latin typeface="Candara" pitchFamily="34" charset="0"/>
              </a:rPr>
              <a:t>Convincing your reader</a:t>
            </a:r>
            <a:endParaRPr lang="en-US" sz="6600" b="1" cap="none" spc="50" dirty="0">
              <a:ln w="13500">
                <a:solidFill>
                  <a:schemeClr val="accent1">
                    <a:shade val="2500"/>
                    <a:alpha val="6500"/>
                  </a:schemeClr>
                </a:solidFill>
                <a:prstDash val="solid"/>
              </a:ln>
              <a:solidFill>
                <a:srgbClr val="0070C0"/>
              </a:solidFill>
              <a:effectLst>
                <a:innerShdw blurRad="50900" dist="38500" dir="13500000">
                  <a:srgbClr val="000000">
                    <a:alpha val="60000"/>
                  </a:srgbClr>
                </a:innerShdw>
              </a:effectLst>
              <a:latin typeface="Candara" pitchFamily="34" charset="0"/>
            </a:endParaRPr>
          </a:p>
        </p:txBody>
      </p:sp>
    </p:spTree>
    <p:extLst>
      <p:ext uri="{BB962C8B-B14F-4D97-AF65-F5344CB8AC3E}">
        <p14:creationId xmlns:p14="http://schemas.microsoft.com/office/powerpoint/2010/main" val="40853991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836387" y="260648"/>
            <a:ext cx="8352928" cy="707886"/>
          </a:xfrm>
          <a:prstGeom prst="rect">
            <a:avLst/>
          </a:prstGeom>
          <a:noFill/>
        </p:spPr>
        <p:txBody>
          <a:bodyPr wrap="square" lIns="91440" tIns="45720" rIns="91440" bIns="45720">
            <a:spAutoFit/>
          </a:bodyPr>
          <a:lstStyle/>
          <a:p>
            <a:pPr algn="ctr"/>
            <a:r>
              <a:rPr lang="en-US" sz="40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Convincing your reader – final tips</a:t>
            </a:r>
            <a:endParaRPr lang="en-US" sz="40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2" name="Rectangle 1"/>
          <p:cNvSpPr/>
          <p:nvPr/>
        </p:nvSpPr>
        <p:spPr>
          <a:xfrm>
            <a:off x="323528" y="1196752"/>
            <a:ext cx="6997589" cy="5170646"/>
          </a:xfrm>
          <a:prstGeom prst="rect">
            <a:avLst/>
          </a:prstGeom>
        </p:spPr>
        <p:txBody>
          <a:bodyPr wrap="square">
            <a:spAutoFit/>
          </a:bodyPr>
          <a:lstStyle/>
          <a:p>
            <a:pPr marL="457200" lvl="0" indent="-457200">
              <a:spcAft>
                <a:spcPts val="1200"/>
              </a:spcAft>
              <a:buFont typeface="Arial" pitchFamily="34" charset="0"/>
              <a:buChar char="•"/>
            </a:pPr>
            <a:r>
              <a:rPr lang="en-US" sz="2800" b="1" dirty="0">
                <a:solidFill>
                  <a:srgbClr val="00B050"/>
                </a:solidFill>
                <a:latin typeface="Candara" pitchFamily="34" charset="0"/>
              </a:rPr>
              <a:t>All statements backed up with evidence from primary or secondary research</a:t>
            </a:r>
          </a:p>
          <a:p>
            <a:pPr marL="457200" lvl="0" indent="-457200">
              <a:spcAft>
                <a:spcPts val="1200"/>
              </a:spcAft>
              <a:buFont typeface="Arial" pitchFamily="34" charset="0"/>
              <a:buChar char="•"/>
            </a:pPr>
            <a:r>
              <a:rPr lang="en-US" sz="2800" b="1" dirty="0">
                <a:solidFill>
                  <a:srgbClr val="0066FF"/>
                </a:solidFill>
                <a:latin typeface="Candara" pitchFamily="34" charset="0"/>
              </a:rPr>
              <a:t>One idea discussed per paragraph</a:t>
            </a:r>
          </a:p>
          <a:p>
            <a:pPr marL="457200" lvl="0" indent="-457200">
              <a:spcAft>
                <a:spcPts val="1200"/>
              </a:spcAft>
              <a:buFont typeface="Arial" pitchFamily="34" charset="0"/>
              <a:buChar char="•"/>
            </a:pPr>
            <a:r>
              <a:rPr lang="en-US" sz="2800" b="1" dirty="0">
                <a:solidFill>
                  <a:srgbClr val="C00000"/>
                </a:solidFill>
                <a:latin typeface="Candara" pitchFamily="34" charset="0"/>
              </a:rPr>
              <a:t>Logical progression of ideas- links </a:t>
            </a:r>
            <a:r>
              <a:rPr lang="en-US" sz="2800" b="1" dirty="0" smtClean="0">
                <a:solidFill>
                  <a:srgbClr val="C00000"/>
                </a:solidFill>
                <a:latin typeface="Candara" pitchFamily="34" charset="0"/>
              </a:rPr>
              <a:t>between </a:t>
            </a:r>
            <a:r>
              <a:rPr lang="en-US" sz="2800" b="1" dirty="0">
                <a:solidFill>
                  <a:srgbClr val="C00000"/>
                </a:solidFill>
                <a:latin typeface="Candara" pitchFamily="34" charset="0"/>
              </a:rPr>
              <a:t>paragraphs/ideas</a:t>
            </a:r>
          </a:p>
          <a:p>
            <a:pPr marL="457200" indent="-457200">
              <a:spcAft>
                <a:spcPts val="1200"/>
              </a:spcAft>
              <a:buFont typeface="Arial" pitchFamily="34" charset="0"/>
              <a:buChar char="•"/>
            </a:pPr>
            <a:r>
              <a:rPr lang="en-GB" sz="2800" b="1" dirty="0" smtClean="0">
                <a:solidFill>
                  <a:srgbClr val="7D00D2"/>
                </a:solidFill>
                <a:latin typeface="Candara" pitchFamily="34" charset="0"/>
              </a:rPr>
              <a:t>Make </a:t>
            </a:r>
            <a:r>
              <a:rPr lang="en-GB" sz="2800" b="1" dirty="0">
                <a:solidFill>
                  <a:srgbClr val="7D00D2"/>
                </a:solidFill>
                <a:latin typeface="Candara" pitchFamily="34" charset="0"/>
              </a:rPr>
              <a:t>clear links back to the question, and to the main point you are </a:t>
            </a:r>
            <a:r>
              <a:rPr lang="en-GB" sz="2800" b="1" dirty="0" smtClean="0">
                <a:solidFill>
                  <a:srgbClr val="7D00D2"/>
                </a:solidFill>
                <a:latin typeface="Candara" pitchFamily="34" charset="0"/>
              </a:rPr>
              <a:t>making</a:t>
            </a:r>
          </a:p>
          <a:p>
            <a:pPr marL="457200" indent="-457200">
              <a:spcAft>
                <a:spcPts val="1200"/>
              </a:spcAft>
              <a:buFont typeface="Arial" pitchFamily="34" charset="0"/>
              <a:buChar char="•"/>
            </a:pPr>
            <a:r>
              <a:rPr lang="en-US" sz="2800" b="1" dirty="0" smtClean="0">
                <a:solidFill>
                  <a:srgbClr val="0066FF"/>
                </a:solidFill>
                <a:latin typeface="Candara" pitchFamily="34" charset="0"/>
              </a:rPr>
              <a:t>Balanced </a:t>
            </a:r>
            <a:r>
              <a:rPr lang="en-US" sz="2800" b="1" dirty="0">
                <a:solidFill>
                  <a:srgbClr val="0066FF"/>
                </a:solidFill>
                <a:latin typeface="Candara" pitchFamily="34" charset="0"/>
              </a:rPr>
              <a:t>argument</a:t>
            </a:r>
          </a:p>
          <a:p>
            <a:pPr marL="457200" lvl="0" indent="-457200">
              <a:buFont typeface="Arial" pitchFamily="34" charset="0"/>
              <a:buChar char="•"/>
            </a:pPr>
            <a:r>
              <a:rPr lang="en-GB" sz="2800" b="1" dirty="0" smtClean="0">
                <a:solidFill>
                  <a:srgbClr val="FA0000"/>
                </a:solidFill>
                <a:latin typeface="Candara" pitchFamily="34" charset="0"/>
              </a:rPr>
              <a:t>Keep sentences brief and to the </a:t>
            </a:r>
            <a:br>
              <a:rPr lang="en-GB" sz="2800" b="1" dirty="0" smtClean="0">
                <a:solidFill>
                  <a:srgbClr val="FA0000"/>
                </a:solidFill>
                <a:latin typeface="Candara" pitchFamily="34" charset="0"/>
              </a:rPr>
            </a:br>
            <a:r>
              <a:rPr lang="en-GB" sz="2800" b="1" dirty="0" smtClean="0">
                <a:solidFill>
                  <a:srgbClr val="FA0000"/>
                </a:solidFill>
                <a:latin typeface="Candara" pitchFamily="34" charset="0"/>
              </a:rPr>
              <a:t>point and language straightforward</a:t>
            </a:r>
            <a:endParaRPr lang="en-GB" sz="2800" dirty="0">
              <a:solidFill>
                <a:srgbClr val="FA0000"/>
              </a:solidFill>
              <a:latin typeface="Candara" pitchFamily="34" charset="0"/>
            </a:endParaRPr>
          </a:p>
        </p:txBody>
      </p:sp>
    </p:spTree>
    <p:extLst>
      <p:ext uri="{BB962C8B-B14F-4D97-AF65-F5344CB8AC3E}">
        <p14:creationId xmlns:p14="http://schemas.microsoft.com/office/powerpoint/2010/main" val="2157546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46"/>
          <p:cNvSpPr>
            <a:spLocks noChangeArrowheads="1"/>
          </p:cNvSpPr>
          <p:nvPr/>
        </p:nvSpPr>
        <p:spPr bwMode="auto">
          <a:xfrm>
            <a:off x="611560" y="1511004"/>
            <a:ext cx="8143932" cy="3286148"/>
          </a:xfrm>
          <a:prstGeom prst="rect">
            <a:avLst/>
          </a:prstGeom>
          <a:noFill/>
          <a:ln w="9525">
            <a:noFill/>
            <a:miter lim="800000"/>
            <a:headEnd/>
            <a:tailEnd/>
          </a:ln>
        </p:spPr>
        <p:txBody>
          <a:bodyPr anchor="ctr"/>
          <a:lstStyle/>
          <a:p>
            <a:r>
              <a:rPr lang="en-GB" sz="4400" dirty="0" smtClean="0">
                <a:solidFill>
                  <a:srgbClr val="3333FF"/>
                </a:solidFill>
                <a:latin typeface="Candara" pitchFamily="34" charset="0"/>
              </a:rPr>
              <a:t>Advertisers seek only to ensure money is made for the clients they represent. Do you agree?</a:t>
            </a:r>
            <a:r>
              <a:rPr lang="en-GB" sz="4400" dirty="0">
                <a:solidFill>
                  <a:srgbClr val="3333FF"/>
                </a:solidFill>
                <a:latin typeface="Verdana" pitchFamily="34" charset="0"/>
              </a:rPr>
              <a:t/>
            </a:r>
            <a:br>
              <a:rPr lang="en-GB" sz="4400" dirty="0">
                <a:solidFill>
                  <a:srgbClr val="3333FF"/>
                </a:solidFill>
                <a:latin typeface="Verdana" pitchFamily="34" charset="0"/>
              </a:rPr>
            </a:br>
            <a:r>
              <a:rPr lang="en-GB" sz="4400" dirty="0">
                <a:solidFill>
                  <a:schemeClr val="accent2"/>
                </a:solidFill>
                <a:latin typeface="Verdana" pitchFamily="34" charset="0"/>
              </a:rPr>
              <a:t> </a:t>
            </a:r>
          </a:p>
        </p:txBody>
      </p:sp>
      <p:sp>
        <p:nvSpPr>
          <p:cNvPr id="12" name="Rectangle 11"/>
          <p:cNvSpPr/>
          <p:nvPr/>
        </p:nvSpPr>
        <p:spPr>
          <a:xfrm>
            <a:off x="3239475" y="61952"/>
            <a:ext cx="5926623" cy="1200329"/>
          </a:xfrm>
          <a:prstGeom prst="rect">
            <a:avLst/>
          </a:prstGeom>
          <a:noFill/>
        </p:spPr>
        <p:txBody>
          <a:bodyPr wrap="none" lIns="91440" tIns="45720" rIns="91440" bIns="45720">
            <a:spAutoFit/>
          </a:bodyPr>
          <a:lstStyle/>
          <a:p>
            <a:pPr algn="ctr"/>
            <a:r>
              <a:rPr lang="en-US" sz="72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Interpretation</a:t>
            </a:r>
            <a:endParaRPr lang="en-US" sz="72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spTree>
    <p:extLst>
      <p:ext uri="{BB962C8B-B14F-4D97-AF65-F5344CB8AC3E}">
        <p14:creationId xmlns:p14="http://schemas.microsoft.com/office/powerpoint/2010/main" val="25864031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35497" y="27384"/>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3251819" y="61952"/>
            <a:ext cx="5926623" cy="1200329"/>
          </a:xfrm>
          <a:prstGeom prst="rect">
            <a:avLst/>
          </a:prstGeom>
          <a:noFill/>
        </p:spPr>
        <p:txBody>
          <a:bodyPr wrap="none" lIns="91440" tIns="45720" rIns="91440" bIns="45720">
            <a:spAutoFit/>
          </a:bodyPr>
          <a:lstStyle/>
          <a:p>
            <a:pPr algn="ctr"/>
            <a:r>
              <a:rPr lang="en-US" sz="72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Interpretation</a:t>
            </a:r>
            <a:endParaRPr lang="en-US" sz="72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sp>
        <p:nvSpPr>
          <p:cNvPr id="10" name="Rectangle 46"/>
          <p:cNvSpPr>
            <a:spLocks noChangeArrowheads="1"/>
          </p:cNvSpPr>
          <p:nvPr/>
        </p:nvSpPr>
        <p:spPr bwMode="auto">
          <a:xfrm>
            <a:off x="755576" y="1628800"/>
            <a:ext cx="8143932" cy="4662280"/>
          </a:xfrm>
          <a:prstGeom prst="rect">
            <a:avLst/>
          </a:prstGeom>
          <a:noFill/>
          <a:ln w="9525">
            <a:noFill/>
            <a:miter lim="800000"/>
            <a:headEnd/>
            <a:tailEnd/>
          </a:ln>
        </p:spPr>
        <p:txBody>
          <a:bodyPr anchor="ctr"/>
          <a:lstStyle/>
          <a:p>
            <a:r>
              <a:rPr lang="en-GB" sz="4000" dirty="0" smtClean="0">
                <a:solidFill>
                  <a:srgbClr val="3333FF"/>
                </a:solidFill>
                <a:latin typeface="Candara" pitchFamily="34" charset="0"/>
              </a:rPr>
              <a:t>Advertisers seek to ensure money is made for the clients they represent. Do you agree?</a:t>
            </a:r>
          </a:p>
          <a:p>
            <a:endParaRPr lang="en-GB" sz="4000" dirty="0" smtClean="0">
              <a:solidFill>
                <a:schemeClr val="accent2"/>
              </a:solidFill>
              <a:latin typeface="Candara" pitchFamily="34" charset="0"/>
            </a:endParaRPr>
          </a:p>
          <a:p>
            <a:r>
              <a:rPr lang="en-GB" sz="4000" dirty="0" smtClean="0">
                <a:solidFill>
                  <a:srgbClr val="00B050"/>
                </a:solidFill>
                <a:latin typeface="Candara" pitchFamily="34" charset="0"/>
              </a:rPr>
              <a:t>Advertisers seek </a:t>
            </a:r>
            <a:r>
              <a:rPr lang="en-GB" sz="4000" b="1" dirty="0" smtClean="0">
                <a:solidFill>
                  <a:srgbClr val="00B050"/>
                </a:solidFill>
                <a:latin typeface="Candara" pitchFamily="34" charset="0"/>
              </a:rPr>
              <a:t>only</a:t>
            </a:r>
            <a:r>
              <a:rPr lang="en-GB" sz="4000" dirty="0" smtClean="0">
                <a:solidFill>
                  <a:srgbClr val="00B050"/>
                </a:solidFill>
                <a:latin typeface="Candara" pitchFamily="34" charset="0"/>
              </a:rPr>
              <a:t> to ensure money is made for the clients they represent. Do you agree?</a:t>
            </a:r>
          </a:p>
        </p:txBody>
      </p:sp>
    </p:spTree>
    <p:extLst>
      <p:ext uri="{BB962C8B-B14F-4D97-AF65-F5344CB8AC3E}">
        <p14:creationId xmlns:p14="http://schemas.microsoft.com/office/powerpoint/2010/main" val="586275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35497" y="27384"/>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6036003" y="3214686"/>
            <a:ext cx="2145139" cy="923330"/>
          </a:xfrm>
          <a:prstGeom prst="rect">
            <a:avLst/>
          </a:prstGeom>
          <a:noFill/>
        </p:spPr>
        <p:txBody>
          <a:bodyPr wrap="none" lIns="91440" tIns="45720" rIns="91440" bIns="45720">
            <a:spAutoFit/>
          </a:bodyPr>
          <a:lstStyle/>
          <a:p>
            <a:pPr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Define</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
        <p:nvSpPr>
          <p:cNvPr id="7" name="Rectangle 6"/>
          <p:cNvSpPr/>
          <p:nvPr/>
        </p:nvSpPr>
        <p:spPr>
          <a:xfrm>
            <a:off x="525787" y="1857364"/>
            <a:ext cx="2762295" cy="923330"/>
          </a:xfrm>
          <a:prstGeom prst="rect">
            <a:avLst/>
          </a:prstGeom>
        </p:spPr>
        <p:txBody>
          <a:bodyPr wrap="none">
            <a:spAutoFit/>
          </a:bodyPr>
          <a:lstStyle/>
          <a:p>
            <a:pPr lvl="0"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Describe</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
        <p:nvSpPr>
          <p:cNvPr id="11" name="Rectangle 10"/>
          <p:cNvSpPr/>
          <p:nvPr/>
        </p:nvSpPr>
        <p:spPr>
          <a:xfrm>
            <a:off x="4449266" y="1142984"/>
            <a:ext cx="2367957" cy="923330"/>
          </a:xfrm>
          <a:prstGeom prst="rect">
            <a:avLst/>
          </a:prstGeom>
        </p:spPr>
        <p:txBody>
          <a:bodyPr wrap="none">
            <a:spAutoFit/>
          </a:bodyPr>
          <a:lstStyle/>
          <a:p>
            <a:pPr lvl="0"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Explain</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
        <p:nvSpPr>
          <p:cNvPr id="13" name="Rectangle 12"/>
          <p:cNvSpPr/>
          <p:nvPr/>
        </p:nvSpPr>
        <p:spPr>
          <a:xfrm>
            <a:off x="4388952" y="5000636"/>
            <a:ext cx="2133919" cy="923330"/>
          </a:xfrm>
          <a:prstGeom prst="rect">
            <a:avLst/>
          </a:prstGeom>
        </p:spPr>
        <p:txBody>
          <a:bodyPr wrap="none">
            <a:spAutoFit/>
          </a:bodyPr>
          <a:lstStyle/>
          <a:p>
            <a:pPr lvl="0"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Create</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
        <p:nvSpPr>
          <p:cNvPr id="14" name="Rectangle 13"/>
          <p:cNvSpPr/>
          <p:nvPr/>
        </p:nvSpPr>
        <p:spPr>
          <a:xfrm>
            <a:off x="803716" y="3786190"/>
            <a:ext cx="2727030" cy="923330"/>
          </a:xfrm>
          <a:prstGeom prst="rect">
            <a:avLst/>
          </a:prstGeom>
        </p:spPr>
        <p:txBody>
          <a:bodyPr wrap="none">
            <a:spAutoFit/>
          </a:bodyPr>
          <a:lstStyle/>
          <a:p>
            <a:pPr lvl="0"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Evaluate</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Tree>
    <p:extLst>
      <p:ext uri="{BB962C8B-B14F-4D97-AF65-F5344CB8AC3E}">
        <p14:creationId xmlns:p14="http://schemas.microsoft.com/office/powerpoint/2010/main" val="11693960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35497" y="27384"/>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78087" y="428604"/>
            <a:ext cx="2145139" cy="923330"/>
          </a:xfrm>
          <a:prstGeom prst="rect">
            <a:avLst/>
          </a:prstGeom>
          <a:noFill/>
        </p:spPr>
        <p:txBody>
          <a:bodyPr wrap="none" lIns="91440" tIns="45720" rIns="91440" bIns="45720">
            <a:spAutoFit/>
          </a:bodyPr>
          <a:lstStyle/>
          <a:p>
            <a:pPr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Define</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
        <p:nvSpPr>
          <p:cNvPr id="12" name="Rectangle 11"/>
          <p:cNvSpPr/>
          <p:nvPr/>
        </p:nvSpPr>
        <p:spPr>
          <a:xfrm>
            <a:off x="1240167" y="1571612"/>
            <a:ext cx="2762295" cy="923330"/>
          </a:xfrm>
          <a:prstGeom prst="rect">
            <a:avLst/>
          </a:prstGeom>
        </p:spPr>
        <p:txBody>
          <a:bodyPr wrap="none">
            <a:spAutoFit/>
          </a:bodyPr>
          <a:lstStyle/>
          <a:p>
            <a:pPr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Describe</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
        <p:nvSpPr>
          <p:cNvPr id="15" name="Rectangle 14"/>
          <p:cNvSpPr/>
          <p:nvPr/>
        </p:nvSpPr>
        <p:spPr>
          <a:xfrm>
            <a:off x="3449134" y="2714620"/>
            <a:ext cx="2367957" cy="923330"/>
          </a:xfrm>
          <a:prstGeom prst="rect">
            <a:avLst/>
          </a:prstGeom>
        </p:spPr>
        <p:txBody>
          <a:bodyPr wrap="none">
            <a:spAutoFit/>
          </a:bodyPr>
          <a:lstStyle/>
          <a:p>
            <a:pPr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Explain</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
        <p:nvSpPr>
          <p:cNvPr id="16" name="Rectangle 15"/>
          <p:cNvSpPr/>
          <p:nvPr/>
        </p:nvSpPr>
        <p:spPr>
          <a:xfrm>
            <a:off x="5246208" y="3929066"/>
            <a:ext cx="2133919" cy="923330"/>
          </a:xfrm>
          <a:prstGeom prst="rect">
            <a:avLst/>
          </a:prstGeom>
        </p:spPr>
        <p:txBody>
          <a:bodyPr wrap="none">
            <a:spAutoFit/>
          </a:bodyPr>
          <a:lstStyle/>
          <a:p>
            <a:pPr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Create</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
        <p:nvSpPr>
          <p:cNvPr id="17" name="Rectangle 16"/>
          <p:cNvSpPr/>
          <p:nvPr/>
        </p:nvSpPr>
        <p:spPr>
          <a:xfrm>
            <a:off x="6233004" y="5214950"/>
            <a:ext cx="2727030" cy="923330"/>
          </a:xfrm>
          <a:prstGeom prst="rect">
            <a:avLst/>
          </a:prstGeom>
        </p:spPr>
        <p:txBody>
          <a:bodyPr wrap="none">
            <a:spAutoFit/>
          </a:bodyPr>
          <a:lstStyle/>
          <a:p>
            <a:pPr algn="ctr"/>
            <a:r>
              <a:rPr lang="en-US" sz="5400" b="1" dirty="0" smtClean="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rPr>
              <a:t>Evaluate</a:t>
            </a:r>
            <a:endParaRPr lang="en-US" sz="5400" b="1" dirty="0">
              <a:ln w="19050">
                <a:solidFill>
                  <a:srgbClr val="2D223A"/>
                </a:solidFill>
                <a:prstDash val="solid"/>
                <a:miter lim="800000"/>
              </a:ln>
              <a:solidFill>
                <a:srgbClr val="C00000"/>
              </a:solidFill>
              <a:effectLst>
                <a:outerShdw blurRad="25500" dist="23000" dir="7020000" algn="tl">
                  <a:srgbClr val="000000">
                    <a:alpha val="50000"/>
                  </a:srgbClr>
                </a:outerShdw>
              </a:effectLst>
              <a:latin typeface="Candara" pitchFamily="34" charset="0"/>
            </a:endParaRPr>
          </a:p>
        </p:txBody>
      </p:sp>
    </p:spTree>
    <p:extLst>
      <p:ext uri="{BB962C8B-B14F-4D97-AF65-F5344CB8AC3E}">
        <p14:creationId xmlns:p14="http://schemas.microsoft.com/office/powerpoint/2010/main" val="3112866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35497" y="27384"/>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1" name="Diagram 10"/>
          <p:cNvGraphicFramePr/>
          <p:nvPr>
            <p:extLst>
              <p:ext uri="{D42A27DB-BD31-4B8C-83A1-F6EECF244321}">
                <p14:modId xmlns:p14="http://schemas.microsoft.com/office/powerpoint/2010/main" val="617683838"/>
              </p:ext>
            </p:extLst>
          </p:nvPr>
        </p:nvGraphicFramePr>
        <p:xfrm>
          <a:off x="428596" y="285728"/>
          <a:ext cx="4286280" cy="6286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 Box 5"/>
          <p:cNvSpPr txBox="1">
            <a:spLocks noChangeArrowheads="1"/>
          </p:cNvSpPr>
          <p:nvPr/>
        </p:nvSpPr>
        <p:spPr bwMode="auto">
          <a:xfrm>
            <a:off x="4500562" y="357166"/>
            <a:ext cx="4071966" cy="500066"/>
          </a:xfrm>
          <a:prstGeom prst="rect">
            <a:avLst/>
          </a:prstGeom>
          <a:solidFill>
            <a:schemeClr val="bg1"/>
          </a:solidFill>
          <a:ln w="57150">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GB" sz="1500" dirty="0" smtClean="0">
                <a:latin typeface="Calibri" pitchFamily="34" charset="0"/>
              </a:rPr>
              <a:t>State, </a:t>
            </a:r>
            <a:r>
              <a:rPr kumimoji="0" lang="en-GB" sz="1500" b="0" i="0" u="none" strike="noStrike" cap="none" normalizeH="0" baseline="0" dirty="0" smtClean="0">
                <a:ln>
                  <a:noFill/>
                </a:ln>
                <a:solidFill>
                  <a:schemeClr val="tx1"/>
                </a:solidFill>
                <a:effectLst/>
                <a:latin typeface="Calibri" pitchFamily="34" charset="0"/>
              </a:rPr>
              <a:t>List</a:t>
            </a:r>
            <a:r>
              <a:rPr lang="en-GB" sz="1500" dirty="0" smtClean="0">
                <a:latin typeface="Calibri" pitchFamily="34" charset="0"/>
              </a:rPr>
              <a:t> , Label, </a:t>
            </a:r>
            <a:r>
              <a:rPr kumimoji="0" lang="en-GB" sz="1500" b="0" i="0" u="none" strike="noStrike" cap="none" normalizeH="0" baseline="0" dirty="0" smtClean="0">
                <a:ln>
                  <a:noFill/>
                </a:ln>
                <a:solidFill>
                  <a:schemeClr val="tx1"/>
                </a:solidFill>
                <a:effectLst/>
                <a:latin typeface="Calibri" pitchFamily="34" charset="0"/>
              </a:rPr>
              <a:t>Recall, </a:t>
            </a:r>
            <a:r>
              <a:rPr lang="en-GB" sz="1500" dirty="0" smtClean="0">
                <a:latin typeface="Calibri" pitchFamily="34" charset="0"/>
              </a:rPr>
              <a:t>Define, Identify</a:t>
            </a:r>
            <a:endParaRPr kumimoji="0" lang="en-US" sz="1500" b="0" i="0" u="none" strike="noStrike" cap="none" normalizeH="0" baseline="0" dirty="0" smtClean="0">
              <a:ln>
                <a:noFill/>
              </a:ln>
              <a:solidFill>
                <a:schemeClr val="tx1"/>
              </a:solidFill>
              <a:effectLst/>
              <a:latin typeface="Arial" pitchFamily="34" charset="0"/>
            </a:endParaRPr>
          </a:p>
        </p:txBody>
      </p:sp>
      <p:sp>
        <p:nvSpPr>
          <p:cNvPr id="14" name="Text Box 5"/>
          <p:cNvSpPr txBox="1">
            <a:spLocks noChangeArrowheads="1"/>
          </p:cNvSpPr>
          <p:nvPr/>
        </p:nvSpPr>
        <p:spPr bwMode="auto">
          <a:xfrm>
            <a:off x="4500562" y="1500174"/>
            <a:ext cx="4071966" cy="500066"/>
          </a:xfrm>
          <a:prstGeom prst="rect">
            <a:avLst/>
          </a:prstGeom>
          <a:solidFill>
            <a:schemeClr val="bg1"/>
          </a:solidFill>
          <a:ln w="57150">
            <a:solidFill>
              <a:srgbClr val="C00000"/>
            </a:solidFill>
            <a:miter lim="800000"/>
            <a:headEnd/>
            <a:tailEnd/>
          </a:ln>
        </p:spPr>
        <p:txBody>
          <a:bodyPr vert="horz" wrap="square" lIns="91440" tIns="45720" rIns="91440" bIns="45720" numCol="1" anchor="t" anchorCtr="0" compatLnSpc="1">
            <a:prstTxWarp prst="textNoShape">
              <a:avLst/>
            </a:prstTxWarp>
          </a:bodyPr>
          <a:lstStyle/>
          <a:p>
            <a:pPr lvl="0" algn="ctr">
              <a:spcAft>
                <a:spcPts val="1000"/>
              </a:spcAft>
            </a:pPr>
            <a:r>
              <a:rPr lang="en-GB" sz="1500" dirty="0" smtClean="0">
                <a:latin typeface="Calibri" pitchFamily="34" charset="0"/>
              </a:rPr>
              <a:t>Describe, Categorise, Classify, Associate, Interpret </a:t>
            </a:r>
          </a:p>
        </p:txBody>
      </p:sp>
      <p:sp>
        <p:nvSpPr>
          <p:cNvPr id="18" name="Text Box 5"/>
          <p:cNvSpPr txBox="1">
            <a:spLocks noChangeArrowheads="1"/>
          </p:cNvSpPr>
          <p:nvPr/>
        </p:nvSpPr>
        <p:spPr bwMode="auto">
          <a:xfrm>
            <a:off x="4500562" y="2643182"/>
            <a:ext cx="4071966" cy="500066"/>
          </a:xfrm>
          <a:prstGeom prst="rect">
            <a:avLst/>
          </a:prstGeom>
          <a:solidFill>
            <a:schemeClr val="bg1"/>
          </a:solidFill>
          <a:ln w="57150">
            <a:solidFill>
              <a:srgbClr val="C00000"/>
            </a:solidFill>
            <a:miter lim="800000"/>
            <a:headEnd/>
            <a:tailEnd/>
          </a:ln>
        </p:spPr>
        <p:txBody>
          <a:bodyPr vert="horz" wrap="square" lIns="91440" tIns="45720" rIns="91440" bIns="45720" numCol="1" anchor="t" anchorCtr="0" compatLnSpc="1">
            <a:prstTxWarp prst="textNoShape">
              <a:avLst/>
            </a:prstTxWarp>
          </a:bodyPr>
          <a:lstStyle/>
          <a:p>
            <a:pPr lvl="0" algn="ctr">
              <a:spcAft>
                <a:spcPts val="1000"/>
              </a:spcAft>
            </a:pPr>
            <a:r>
              <a:rPr lang="en-GB" sz="1500" dirty="0" smtClean="0">
                <a:latin typeface="Calibri" pitchFamily="34" charset="0"/>
              </a:rPr>
              <a:t>Demonstrate, Apply, Use, Solve, Calculate</a:t>
            </a:r>
            <a:endParaRPr lang="en-US" sz="1500" dirty="0" smtClean="0">
              <a:latin typeface="Arial" pitchFamily="34" charset="0"/>
            </a:endParaRPr>
          </a:p>
        </p:txBody>
      </p:sp>
      <p:sp>
        <p:nvSpPr>
          <p:cNvPr id="19" name="Text Box 5"/>
          <p:cNvSpPr txBox="1">
            <a:spLocks noChangeArrowheads="1"/>
          </p:cNvSpPr>
          <p:nvPr/>
        </p:nvSpPr>
        <p:spPr bwMode="auto">
          <a:xfrm>
            <a:off x="4500562" y="3714752"/>
            <a:ext cx="4071966" cy="500066"/>
          </a:xfrm>
          <a:prstGeom prst="rect">
            <a:avLst/>
          </a:prstGeom>
          <a:solidFill>
            <a:schemeClr val="bg1"/>
          </a:solidFill>
          <a:ln w="57150">
            <a:solidFill>
              <a:srgbClr val="C00000"/>
            </a:solidFill>
            <a:miter lim="800000"/>
            <a:headEnd/>
            <a:tailEnd/>
          </a:ln>
        </p:spPr>
        <p:txBody>
          <a:bodyPr vert="horz" wrap="square" lIns="91440" tIns="45720" rIns="91440" bIns="45720" numCol="1" anchor="t" anchorCtr="0" compatLnSpc="1">
            <a:prstTxWarp prst="textNoShape">
              <a:avLst/>
            </a:prstTxWarp>
          </a:bodyPr>
          <a:lstStyle/>
          <a:p>
            <a:pPr lvl="0" algn="ctr">
              <a:spcAft>
                <a:spcPts val="1000"/>
              </a:spcAft>
            </a:pPr>
            <a:r>
              <a:rPr lang="en-GB" sz="1500" dirty="0" smtClean="0">
                <a:latin typeface="Calibri" pitchFamily="34" charset="0"/>
              </a:rPr>
              <a:t>Compare, Discuss, Give reasons, Explain</a:t>
            </a:r>
            <a:endParaRPr lang="en-US" sz="1500" dirty="0" smtClean="0">
              <a:latin typeface="Arial" pitchFamily="34" charset="0"/>
            </a:endParaRPr>
          </a:p>
        </p:txBody>
      </p:sp>
      <p:sp>
        <p:nvSpPr>
          <p:cNvPr id="20" name="Text Box 5"/>
          <p:cNvSpPr txBox="1">
            <a:spLocks noChangeArrowheads="1"/>
          </p:cNvSpPr>
          <p:nvPr/>
        </p:nvSpPr>
        <p:spPr bwMode="auto">
          <a:xfrm>
            <a:off x="4500562" y="4857760"/>
            <a:ext cx="4071966" cy="500066"/>
          </a:xfrm>
          <a:prstGeom prst="rect">
            <a:avLst/>
          </a:prstGeom>
          <a:solidFill>
            <a:schemeClr val="bg1"/>
          </a:solidFill>
          <a:ln w="57150">
            <a:solidFill>
              <a:srgbClr val="C00000"/>
            </a:solidFill>
            <a:miter lim="800000"/>
            <a:headEnd/>
            <a:tailEnd/>
          </a:ln>
        </p:spPr>
        <p:txBody>
          <a:bodyPr vert="horz" wrap="square" lIns="91440" tIns="45720" rIns="91440" bIns="45720" numCol="1" anchor="t" anchorCtr="0" compatLnSpc="1">
            <a:prstTxWarp prst="textNoShape">
              <a:avLst/>
            </a:prstTxWarp>
          </a:bodyPr>
          <a:lstStyle/>
          <a:p>
            <a:pPr lvl="0" algn="ctr">
              <a:spcAft>
                <a:spcPts val="1000"/>
              </a:spcAft>
            </a:pPr>
            <a:r>
              <a:rPr lang="en-GB" sz="1500" dirty="0" smtClean="0">
                <a:latin typeface="Calibri" pitchFamily="34" charset="0"/>
              </a:rPr>
              <a:t>Compose, Construct, Design, Combine, Integrate</a:t>
            </a:r>
            <a:endParaRPr lang="en-US" sz="1500" dirty="0" smtClean="0">
              <a:latin typeface="Arial" pitchFamily="34" charset="0"/>
            </a:endParaRPr>
          </a:p>
        </p:txBody>
      </p:sp>
      <p:sp>
        <p:nvSpPr>
          <p:cNvPr id="21" name="Text Box 5"/>
          <p:cNvSpPr txBox="1">
            <a:spLocks noChangeArrowheads="1"/>
          </p:cNvSpPr>
          <p:nvPr/>
        </p:nvSpPr>
        <p:spPr bwMode="auto">
          <a:xfrm>
            <a:off x="4500562" y="5929330"/>
            <a:ext cx="4071966" cy="500066"/>
          </a:xfrm>
          <a:prstGeom prst="rect">
            <a:avLst/>
          </a:prstGeom>
          <a:solidFill>
            <a:schemeClr val="bg1"/>
          </a:solidFill>
          <a:ln w="57150">
            <a:solidFill>
              <a:srgbClr val="C00000"/>
            </a:solidFill>
            <a:miter lim="800000"/>
            <a:headEnd/>
            <a:tailEnd/>
          </a:ln>
        </p:spPr>
        <p:txBody>
          <a:bodyPr vert="horz" wrap="square" lIns="91440" tIns="45720" rIns="91440" bIns="45720" numCol="1" anchor="t" anchorCtr="0" compatLnSpc="1">
            <a:prstTxWarp prst="textNoShape">
              <a:avLst/>
            </a:prstTxWarp>
          </a:bodyPr>
          <a:lstStyle/>
          <a:p>
            <a:pPr lvl="0" algn="ctr">
              <a:spcAft>
                <a:spcPts val="1000"/>
              </a:spcAft>
            </a:pPr>
            <a:r>
              <a:rPr lang="en-GB" sz="1500" dirty="0" smtClean="0">
                <a:latin typeface="Calibri" pitchFamily="34" charset="0"/>
              </a:rPr>
              <a:t>Support, Judge, Decide, Appraise, Recommend</a:t>
            </a:r>
            <a:endParaRPr lang="en-US" sz="1500" dirty="0" smtClean="0">
              <a:latin typeface="Arial" pitchFamily="34" charset="0"/>
            </a:endParaRPr>
          </a:p>
        </p:txBody>
      </p:sp>
    </p:spTree>
    <p:extLst>
      <p:ext uri="{BB962C8B-B14F-4D97-AF65-F5344CB8AC3E}">
        <p14:creationId xmlns:p14="http://schemas.microsoft.com/office/powerpoint/2010/main" val="14937074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1" cy="688538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0" y="0"/>
            <a:ext cx="9108504" cy="6858000"/>
          </a:xfrm>
          <a:prstGeom prst="roundRect">
            <a:avLst>
              <a:gd name="adj" fmla="val 12488"/>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ardrop 6"/>
          <p:cNvSpPr/>
          <p:nvPr/>
        </p:nvSpPr>
        <p:spPr>
          <a:xfrm rot="5400000">
            <a:off x="6461957" y="4203340"/>
            <a:ext cx="2592288" cy="2771799"/>
          </a:xfrm>
          <a:prstGeom prst="teardrop">
            <a:avLst/>
          </a:prstGeom>
          <a:solidFill>
            <a:schemeClr val="tx1">
              <a:lumMod val="85000"/>
              <a:lumOff val="1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descr="http://www.coventry.ac.uk/Global/03%20Study%20section%20assets/Course%20Wizard/2013%20Courses/PG/Academic%20Writing%20Theory%20and%20Practice%20MA/academic_writing_theory_and_practice_ma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869160"/>
            <a:ext cx="2592288" cy="1861262"/>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12" name="Rectangle 11"/>
          <p:cNvSpPr/>
          <p:nvPr/>
        </p:nvSpPr>
        <p:spPr>
          <a:xfrm>
            <a:off x="5281356" y="44624"/>
            <a:ext cx="3703258" cy="1200329"/>
          </a:xfrm>
          <a:prstGeom prst="rect">
            <a:avLst/>
          </a:prstGeom>
          <a:noFill/>
        </p:spPr>
        <p:txBody>
          <a:bodyPr wrap="none" lIns="91440" tIns="45720" rIns="91440" bIns="45720">
            <a:spAutoFit/>
          </a:bodyPr>
          <a:lstStyle/>
          <a:p>
            <a:pPr algn="ctr"/>
            <a:r>
              <a:rPr lang="en-US" sz="7200" b="1" cap="none" spc="50" dirty="0" smtClean="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rPr>
              <a:t>Planning</a:t>
            </a:r>
            <a:endParaRPr lang="en-US" sz="7200" b="1" cap="none" spc="50" dirty="0">
              <a:ln w="13500">
                <a:solidFill>
                  <a:schemeClr val="accent1">
                    <a:shade val="2500"/>
                    <a:alpha val="6500"/>
                  </a:schemeClr>
                </a:solidFill>
                <a:prstDash val="solid"/>
              </a:ln>
              <a:solidFill>
                <a:srgbClr val="C00000"/>
              </a:solidFill>
              <a:effectLst>
                <a:innerShdw blurRad="50900" dist="38500" dir="13500000">
                  <a:srgbClr val="000000">
                    <a:alpha val="60000"/>
                  </a:srgbClr>
                </a:innerShdw>
              </a:effectLst>
              <a:latin typeface="Candara" pitchFamily="34" charset="0"/>
            </a:endParaRPr>
          </a:p>
        </p:txBody>
      </p:sp>
      <p:graphicFrame>
        <p:nvGraphicFramePr>
          <p:cNvPr id="11" name="Diagram 10"/>
          <p:cNvGraphicFramePr/>
          <p:nvPr>
            <p:extLst>
              <p:ext uri="{D42A27DB-BD31-4B8C-83A1-F6EECF244321}">
                <p14:modId xmlns:p14="http://schemas.microsoft.com/office/powerpoint/2010/main" val="921196247"/>
              </p:ext>
            </p:extLst>
          </p:nvPr>
        </p:nvGraphicFramePr>
        <p:xfrm>
          <a:off x="899592" y="908720"/>
          <a:ext cx="4752528"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56551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285852" y="214290"/>
            <a:ext cx="6858016" cy="6359682"/>
          </a:xfrm>
          <a:prstGeom prst="rect">
            <a:avLst/>
          </a:prstGeom>
          <a:noFill/>
          <a:ln w="9525">
            <a:noFill/>
            <a:miter lim="800000"/>
            <a:headEnd/>
            <a:tailEnd/>
          </a:ln>
        </p:spPr>
      </p:pic>
    </p:spTree>
    <p:extLst>
      <p:ext uri="{BB962C8B-B14F-4D97-AF65-F5344CB8AC3E}">
        <p14:creationId xmlns:p14="http://schemas.microsoft.com/office/powerpoint/2010/main" val="10082533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1128</Words>
  <Application>Microsoft Office PowerPoint</Application>
  <PresentationFormat>On-screen Show (4:3)</PresentationFormat>
  <Paragraphs>138</Paragraphs>
  <Slides>23</Slides>
  <Notes>14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I want top marks!       Interpretation  Research  Planning  Writing  Revision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Westminster Kingsway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charline.springer</dc:creator>
  <cp:lastModifiedBy>claire.harrop</cp:lastModifiedBy>
  <cp:revision>33</cp:revision>
  <dcterms:created xsi:type="dcterms:W3CDTF">2015-10-09T13:54:28Z</dcterms:created>
  <dcterms:modified xsi:type="dcterms:W3CDTF">2015-10-13T15:05:58Z</dcterms:modified>
</cp:coreProperties>
</file>