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58" r:id="rId3"/>
    <p:sldId id="261" r:id="rId4"/>
    <p:sldId id="265" r:id="rId5"/>
    <p:sldId id="267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3FB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69944" autoAdjust="0"/>
  </p:normalViewPr>
  <p:slideViewPr>
    <p:cSldViewPr>
      <p:cViewPr varScale="1">
        <p:scale>
          <a:sx n="82" d="100"/>
          <a:sy n="82" d="100"/>
        </p:scale>
        <p:origin x="-179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4990D1-8BCA-48F8-8802-2CE4DE09BC10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45B32464-F7A7-4454-86B3-F1209B9EB44E}">
      <dgm:prSet custT="1"/>
      <dgm:spPr/>
      <dgm:t>
        <a:bodyPr/>
        <a:lstStyle/>
        <a:p>
          <a:pPr rtl="0"/>
          <a:r>
            <a:rPr lang="en-GB" sz="2400" b="1" dirty="0" smtClean="0"/>
            <a:t>Title</a:t>
          </a:r>
          <a:endParaRPr lang="en-GB" sz="2400" dirty="0"/>
        </a:p>
      </dgm:t>
    </dgm:pt>
    <dgm:pt modelId="{F9EA6BC7-9F29-4E89-B2ED-70609D71843C}" type="parTrans" cxnId="{D90C2ED6-A691-4232-89BF-873EAD29C3E5}">
      <dgm:prSet/>
      <dgm:spPr/>
      <dgm:t>
        <a:bodyPr/>
        <a:lstStyle/>
        <a:p>
          <a:endParaRPr lang="en-GB"/>
        </a:p>
      </dgm:t>
    </dgm:pt>
    <dgm:pt modelId="{2C133DBA-85FC-4712-B395-46F37F35B80E}" type="sibTrans" cxnId="{D90C2ED6-A691-4232-89BF-873EAD29C3E5}">
      <dgm:prSet/>
      <dgm:spPr/>
      <dgm:t>
        <a:bodyPr/>
        <a:lstStyle/>
        <a:p>
          <a:endParaRPr lang="en-GB"/>
        </a:p>
      </dgm:t>
    </dgm:pt>
    <dgm:pt modelId="{D5C50E40-21AB-4AE7-840F-CEBFEB87D1FE}">
      <dgm:prSet custT="1"/>
      <dgm:spPr/>
      <dgm:t>
        <a:bodyPr/>
        <a:lstStyle/>
        <a:p>
          <a:pPr rtl="0"/>
          <a:r>
            <a:rPr lang="en-GB" sz="2400" b="1" dirty="0" smtClean="0"/>
            <a:t>Abstract</a:t>
          </a:r>
          <a:endParaRPr lang="en-GB" sz="2400" b="1" dirty="0"/>
        </a:p>
      </dgm:t>
    </dgm:pt>
    <dgm:pt modelId="{5DAF120F-80A8-4A42-BCA8-DD2920570103}" type="parTrans" cxnId="{33961B15-4919-47FE-AACB-3B539FD32A93}">
      <dgm:prSet/>
      <dgm:spPr/>
      <dgm:t>
        <a:bodyPr/>
        <a:lstStyle/>
        <a:p>
          <a:endParaRPr lang="en-GB"/>
        </a:p>
      </dgm:t>
    </dgm:pt>
    <dgm:pt modelId="{0F6BE869-68CB-4F91-8011-9831DA7253CA}" type="sibTrans" cxnId="{33961B15-4919-47FE-AACB-3B539FD32A93}">
      <dgm:prSet/>
      <dgm:spPr/>
      <dgm:t>
        <a:bodyPr/>
        <a:lstStyle/>
        <a:p>
          <a:endParaRPr lang="en-GB"/>
        </a:p>
      </dgm:t>
    </dgm:pt>
    <dgm:pt modelId="{F895CF6E-199E-47CF-9392-125EBA563312}">
      <dgm:prSet custT="1"/>
      <dgm:spPr/>
      <dgm:t>
        <a:bodyPr/>
        <a:lstStyle/>
        <a:p>
          <a:pPr rtl="0"/>
          <a:r>
            <a:rPr lang="en-GB" sz="2400" b="1" dirty="0" smtClean="0"/>
            <a:t>List of contents</a:t>
          </a:r>
          <a:endParaRPr lang="en-GB" sz="2400" dirty="0"/>
        </a:p>
      </dgm:t>
    </dgm:pt>
    <dgm:pt modelId="{2B60D7A7-985C-47F7-9575-962B2911A69F}" type="parTrans" cxnId="{064BB0FE-F5BE-4468-BF82-0698899B82FF}">
      <dgm:prSet/>
      <dgm:spPr/>
      <dgm:t>
        <a:bodyPr/>
        <a:lstStyle/>
        <a:p>
          <a:endParaRPr lang="en-GB"/>
        </a:p>
      </dgm:t>
    </dgm:pt>
    <dgm:pt modelId="{43313A38-C6BE-4787-BB91-5DA913D43382}" type="sibTrans" cxnId="{064BB0FE-F5BE-4468-BF82-0698899B82FF}">
      <dgm:prSet/>
      <dgm:spPr/>
      <dgm:t>
        <a:bodyPr/>
        <a:lstStyle/>
        <a:p>
          <a:endParaRPr lang="en-GB"/>
        </a:p>
      </dgm:t>
    </dgm:pt>
    <dgm:pt modelId="{096D098B-9EAC-4B94-B116-C2F6319F7BED}">
      <dgm:prSet custT="1"/>
      <dgm:spPr/>
      <dgm:t>
        <a:bodyPr/>
        <a:lstStyle/>
        <a:p>
          <a:pPr rtl="0"/>
          <a:r>
            <a:rPr lang="en-GB" sz="2400" b="1" dirty="0" smtClean="0"/>
            <a:t>Introduction</a:t>
          </a:r>
          <a:endParaRPr lang="en-GB" sz="2400" b="1" dirty="0"/>
        </a:p>
      </dgm:t>
    </dgm:pt>
    <dgm:pt modelId="{7E83B796-60C2-4541-844A-63332A558078}" type="parTrans" cxnId="{E6F52710-8531-475D-9D11-EB2B8DC2798C}">
      <dgm:prSet/>
      <dgm:spPr/>
      <dgm:t>
        <a:bodyPr/>
        <a:lstStyle/>
        <a:p>
          <a:endParaRPr lang="en-GB"/>
        </a:p>
      </dgm:t>
    </dgm:pt>
    <dgm:pt modelId="{E153C85B-CF22-4BBD-9A1B-5FCCFCAF9C39}" type="sibTrans" cxnId="{E6F52710-8531-475D-9D11-EB2B8DC2798C}">
      <dgm:prSet/>
      <dgm:spPr/>
      <dgm:t>
        <a:bodyPr/>
        <a:lstStyle/>
        <a:p>
          <a:endParaRPr lang="en-GB"/>
        </a:p>
      </dgm:t>
    </dgm:pt>
    <dgm:pt modelId="{43821E78-824F-4A0E-BB66-B860B694B039}">
      <dgm:prSet custT="1"/>
      <dgm:spPr/>
      <dgm:t>
        <a:bodyPr/>
        <a:lstStyle/>
        <a:p>
          <a:pPr rtl="0"/>
          <a:r>
            <a:rPr lang="en-GB" sz="2400" b="1" dirty="0" smtClean="0"/>
            <a:t>Methods</a:t>
          </a:r>
          <a:endParaRPr lang="en-GB" sz="2400" b="1" dirty="0"/>
        </a:p>
      </dgm:t>
    </dgm:pt>
    <dgm:pt modelId="{C8D989E4-400E-4E59-8D95-D81FF12C8378}" type="parTrans" cxnId="{082AD77C-4FE6-45EF-9682-58D59748EC76}">
      <dgm:prSet/>
      <dgm:spPr/>
      <dgm:t>
        <a:bodyPr/>
        <a:lstStyle/>
        <a:p>
          <a:endParaRPr lang="en-GB"/>
        </a:p>
      </dgm:t>
    </dgm:pt>
    <dgm:pt modelId="{4780FA1B-42F0-4661-9A9D-008232CF25C7}" type="sibTrans" cxnId="{082AD77C-4FE6-45EF-9682-58D59748EC76}">
      <dgm:prSet/>
      <dgm:spPr/>
      <dgm:t>
        <a:bodyPr/>
        <a:lstStyle/>
        <a:p>
          <a:endParaRPr lang="en-GB"/>
        </a:p>
      </dgm:t>
    </dgm:pt>
    <dgm:pt modelId="{DBF5480A-15EE-41B6-8319-B71704CBE1FE}">
      <dgm:prSet custT="1"/>
      <dgm:spPr/>
      <dgm:t>
        <a:bodyPr/>
        <a:lstStyle/>
        <a:p>
          <a:pPr rtl="0"/>
          <a:r>
            <a:rPr lang="en-GB" sz="2400" b="1" dirty="0" smtClean="0"/>
            <a:t>Results</a:t>
          </a:r>
          <a:endParaRPr lang="en-GB" sz="2400" b="1" dirty="0"/>
        </a:p>
      </dgm:t>
    </dgm:pt>
    <dgm:pt modelId="{798F4173-5970-426D-B50B-E392DA4C440C}" type="parTrans" cxnId="{E1AD082F-DA2C-4E89-A686-CFAF30AD1C54}">
      <dgm:prSet/>
      <dgm:spPr/>
      <dgm:t>
        <a:bodyPr/>
        <a:lstStyle/>
        <a:p>
          <a:endParaRPr lang="en-GB"/>
        </a:p>
      </dgm:t>
    </dgm:pt>
    <dgm:pt modelId="{B25771A8-5B9D-41A0-9366-7B8FFC8C0364}" type="sibTrans" cxnId="{E1AD082F-DA2C-4E89-A686-CFAF30AD1C54}">
      <dgm:prSet/>
      <dgm:spPr/>
      <dgm:t>
        <a:bodyPr/>
        <a:lstStyle/>
        <a:p>
          <a:endParaRPr lang="en-GB"/>
        </a:p>
      </dgm:t>
    </dgm:pt>
    <dgm:pt modelId="{A8E1136A-CB39-4A6A-AE55-E190D57672FE}">
      <dgm:prSet custT="1"/>
      <dgm:spPr/>
      <dgm:t>
        <a:bodyPr/>
        <a:lstStyle/>
        <a:p>
          <a:pPr rtl="0"/>
          <a:r>
            <a:rPr lang="en-GB" sz="2400" b="1" dirty="0" smtClean="0"/>
            <a:t>Discussion</a:t>
          </a:r>
          <a:endParaRPr lang="en-GB" sz="2400" b="1" dirty="0"/>
        </a:p>
      </dgm:t>
    </dgm:pt>
    <dgm:pt modelId="{FCCA7A0A-347F-460D-A04E-3247C49BF732}" type="parTrans" cxnId="{41AD933B-CBBB-4BE3-BCBA-06B68B421EDB}">
      <dgm:prSet/>
      <dgm:spPr/>
      <dgm:t>
        <a:bodyPr/>
        <a:lstStyle/>
        <a:p>
          <a:endParaRPr lang="en-GB"/>
        </a:p>
      </dgm:t>
    </dgm:pt>
    <dgm:pt modelId="{49945441-0E8A-458A-AC03-0750CAD8C91F}" type="sibTrans" cxnId="{41AD933B-CBBB-4BE3-BCBA-06B68B421EDB}">
      <dgm:prSet/>
      <dgm:spPr/>
      <dgm:t>
        <a:bodyPr/>
        <a:lstStyle/>
        <a:p>
          <a:endParaRPr lang="en-GB"/>
        </a:p>
      </dgm:t>
    </dgm:pt>
    <dgm:pt modelId="{2ABD5055-02D7-4683-9276-F02522B2CDC2}">
      <dgm:prSet custT="1"/>
      <dgm:spPr/>
      <dgm:t>
        <a:bodyPr/>
        <a:lstStyle/>
        <a:p>
          <a:pPr rtl="0"/>
          <a:r>
            <a:rPr lang="en-GB" sz="2400" b="1" dirty="0" smtClean="0"/>
            <a:t>Bibliography</a:t>
          </a:r>
          <a:endParaRPr lang="en-GB" sz="2400" b="1" dirty="0"/>
        </a:p>
      </dgm:t>
    </dgm:pt>
    <dgm:pt modelId="{677E2118-4582-4F91-BDBA-653ACFF5F9A9}" type="parTrans" cxnId="{5D3FB9C3-C9C2-402A-B9D5-382109175D87}">
      <dgm:prSet/>
      <dgm:spPr/>
      <dgm:t>
        <a:bodyPr/>
        <a:lstStyle/>
        <a:p>
          <a:endParaRPr lang="en-GB"/>
        </a:p>
      </dgm:t>
    </dgm:pt>
    <dgm:pt modelId="{C1D8DA9D-5F78-458A-A16A-4CEFAC06C8A3}" type="sibTrans" cxnId="{5D3FB9C3-C9C2-402A-B9D5-382109175D87}">
      <dgm:prSet/>
      <dgm:spPr/>
      <dgm:t>
        <a:bodyPr/>
        <a:lstStyle/>
        <a:p>
          <a:endParaRPr lang="en-GB"/>
        </a:p>
      </dgm:t>
    </dgm:pt>
    <dgm:pt modelId="{9EAADB18-C31F-4786-A24F-918823266D01}">
      <dgm:prSet custT="1"/>
      <dgm:spPr/>
      <dgm:t>
        <a:bodyPr/>
        <a:lstStyle/>
        <a:p>
          <a:pPr rtl="0"/>
          <a:r>
            <a:rPr lang="en-GB" sz="2400" b="1" dirty="0" smtClean="0"/>
            <a:t>Appendices</a:t>
          </a:r>
          <a:endParaRPr lang="en-GB" sz="2400" b="1" dirty="0"/>
        </a:p>
      </dgm:t>
    </dgm:pt>
    <dgm:pt modelId="{C3792CDA-F04F-42AF-BD83-446AA458734F}" type="parTrans" cxnId="{7185CA73-84A4-4A26-8376-458CCDDBBB9C}">
      <dgm:prSet/>
      <dgm:spPr/>
      <dgm:t>
        <a:bodyPr/>
        <a:lstStyle/>
        <a:p>
          <a:endParaRPr lang="en-GB"/>
        </a:p>
      </dgm:t>
    </dgm:pt>
    <dgm:pt modelId="{55EE9CF8-653A-45D7-9BAE-1051AC301AFD}" type="sibTrans" cxnId="{7185CA73-84A4-4A26-8376-458CCDDBBB9C}">
      <dgm:prSet/>
      <dgm:spPr/>
      <dgm:t>
        <a:bodyPr/>
        <a:lstStyle/>
        <a:p>
          <a:endParaRPr lang="en-GB"/>
        </a:p>
      </dgm:t>
    </dgm:pt>
    <dgm:pt modelId="{444ACC7F-9DB1-4403-9C51-81D0B79E7B25}" type="pres">
      <dgm:prSet presAssocID="{264990D1-8BCA-48F8-8802-2CE4DE09BC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D478679-8832-429C-9D00-CCA7122B5937}" type="pres">
      <dgm:prSet presAssocID="{45B32464-F7A7-4454-86B3-F1209B9EB44E}" presName="linNode" presStyleCnt="0"/>
      <dgm:spPr/>
    </dgm:pt>
    <dgm:pt modelId="{96840ACB-2D0C-433F-93D6-E29F67F3C237}" type="pres">
      <dgm:prSet presAssocID="{45B32464-F7A7-4454-86B3-F1209B9EB44E}" presName="parentText" presStyleLbl="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41444E-C006-427F-8B32-5873BCDDFB6E}" type="pres">
      <dgm:prSet presAssocID="{2C133DBA-85FC-4712-B395-46F37F35B80E}" presName="sp" presStyleCnt="0"/>
      <dgm:spPr/>
    </dgm:pt>
    <dgm:pt modelId="{867025FD-E043-45ED-8EDE-A289E6561F1D}" type="pres">
      <dgm:prSet presAssocID="{D5C50E40-21AB-4AE7-840F-CEBFEB87D1FE}" presName="linNode" presStyleCnt="0"/>
      <dgm:spPr/>
    </dgm:pt>
    <dgm:pt modelId="{55AAEFF2-DDE8-4DDD-B1A9-DA25BDCCE49D}" type="pres">
      <dgm:prSet presAssocID="{D5C50E40-21AB-4AE7-840F-CEBFEB87D1FE}" presName="parentText" presStyleLbl="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76FE2F-85FD-4B46-A920-8E470DC84805}" type="pres">
      <dgm:prSet presAssocID="{0F6BE869-68CB-4F91-8011-9831DA7253CA}" presName="sp" presStyleCnt="0"/>
      <dgm:spPr/>
    </dgm:pt>
    <dgm:pt modelId="{DA228337-838F-4DA8-8287-22AF2F88CF8E}" type="pres">
      <dgm:prSet presAssocID="{F895CF6E-199E-47CF-9392-125EBA563312}" presName="linNode" presStyleCnt="0"/>
      <dgm:spPr/>
    </dgm:pt>
    <dgm:pt modelId="{3C2651F8-75A2-4F87-946D-D769515CB531}" type="pres">
      <dgm:prSet presAssocID="{F895CF6E-199E-47CF-9392-125EBA563312}" presName="parentText" presStyleLbl="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98E620-B9B2-4810-86B9-76469F2ED6FA}" type="pres">
      <dgm:prSet presAssocID="{43313A38-C6BE-4787-BB91-5DA913D43382}" presName="sp" presStyleCnt="0"/>
      <dgm:spPr/>
    </dgm:pt>
    <dgm:pt modelId="{359D5B46-8E8C-4BC1-88E6-DD43FFCA03DD}" type="pres">
      <dgm:prSet presAssocID="{096D098B-9EAC-4B94-B116-C2F6319F7BED}" presName="linNode" presStyleCnt="0"/>
      <dgm:spPr/>
    </dgm:pt>
    <dgm:pt modelId="{8F0C90DB-A454-4837-93F9-46BC93B63A4C}" type="pres">
      <dgm:prSet presAssocID="{096D098B-9EAC-4B94-B116-C2F6319F7BED}" presName="parentText" presStyleLbl="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9647B1-C923-4FC3-BB59-F33088D5E48D}" type="pres">
      <dgm:prSet presAssocID="{E153C85B-CF22-4BBD-9A1B-5FCCFCAF9C39}" presName="sp" presStyleCnt="0"/>
      <dgm:spPr/>
    </dgm:pt>
    <dgm:pt modelId="{DE54F2F2-B1D3-44CE-BEA0-0579CE1B7180}" type="pres">
      <dgm:prSet presAssocID="{43821E78-824F-4A0E-BB66-B860B694B039}" presName="linNode" presStyleCnt="0"/>
      <dgm:spPr/>
    </dgm:pt>
    <dgm:pt modelId="{C41B24CC-DE13-4D0F-979F-400129E59219}" type="pres">
      <dgm:prSet presAssocID="{43821E78-824F-4A0E-BB66-B860B694B039}" presName="parentText" presStyleLbl="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DEDF00-84CB-48E5-9968-BA5CA8D6D433}" type="pres">
      <dgm:prSet presAssocID="{4780FA1B-42F0-4661-9A9D-008232CF25C7}" presName="sp" presStyleCnt="0"/>
      <dgm:spPr/>
    </dgm:pt>
    <dgm:pt modelId="{C0499065-3655-440F-AB69-0C9010D8D560}" type="pres">
      <dgm:prSet presAssocID="{DBF5480A-15EE-41B6-8319-B71704CBE1FE}" presName="linNode" presStyleCnt="0"/>
      <dgm:spPr/>
    </dgm:pt>
    <dgm:pt modelId="{8D125641-E518-424F-AF38-417892BEA920}" type="pres">
      <dgm:prSet presAssocID="{DBF5480A-15EE-41B6-8319-B71704CBE1FE}" presName="parentText" presStyleLbl="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17C1E3-A2F7-4A26-8154-39E850A56729}" type="pres">
      <dgm:prSet presAssocID="{B25771A8-5B9D-41A0-9366-7B8FFC8C0364}" presName="sp" presStyleCnt="0"/>
      <dgm:spPr/>
    </dgm:pt>
    <dgm:pt modelId="{2492DFCF-01F3-417D-92FC-E4021005ECC6}" type="pres">
      <dgm:prSet presAssocID="{A8E1136A-CB39-4A6A-AE55-E190D57672FE}" presName="linNode" presStyleCnt="0"/>
      <dgm:spPr/>
    </dgm:pt>
    <dgm:pt modelId="{31ABC424-90F4-4107-AC5F-22C6C9D8831E}" type="pres">
      <dgm:prSet presAssocID="{A8E1136A-CB39-4A6A-AE55-E190D57672FE}" presName="parentText" presStyleLbl="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03D495-1072-4F80-B753-217422E496A6}" type="pres">
      <dgm:prSet presAssocID="{49945441-0E8A-458A-AC03-0750CAD8C91F}" presName="sp" presStyleCnt="0"/>
      <dgm:spPr/>
    </dgm:pt>
    <dgm:pt modelId="{9B643906-14DA-4629-BEF3-AD38587AD3E6}" type="pres">
      <dgm:prSet presAssocID="{2ABD5055-02D7-4683-9276-F02522B2CDC2}" presName="linNode" presStyleCnt="0"/>
      <dgm:spPr/>
    </dgm:pt>
    <dgm:pt modelId="{B9D830CD-DBAA-4B8B-B7FA-08392B854418}" type="pres">
      <dgm:prSet presAssocID="{2ABD5055-02D7-4683-9276-F02522B2CDC2}" presName="parentText" presStyleLbl="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E7135AD-4BEB-4012-AB9F-768EF08367D1}" type="pres">
      <dgm:prSet presAssocID="{C1D8DA9D-5F78-458A-A16A-4CEFAC06C8A3}" presName="sp" presStyleCnt="0"/>
      <dgm:spPr/>
    </dgm:pt>
    <dgm:pt modelId="{62EF6D45-6725-482C-BBE0-2E81EEE7DC79}" type="pres">
      <dgm:prSet presAssocID="{9EAADB18-C31F-4786-A24F-918823266D01}" presName="linNode" presStyleCnt="0"/>
      <dgm:spPr/>
    </dgm:pt>
    <dgm:pt modelId="{485F7CE1-8A5C-45D8-9A26-490D9C8DEAD6}" type="pres">
      <dgm:prSet presAssocID="{9EAADB18-C31F-4786-A24F-918823266D01}" presName="parentText" presStyleLbl="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6F52710-8531-475D-9D11-EB2B8DC2798C}" srcId="{264990D1-8BCA-48F8-8802-2CE4DE09BC10}" destId="{096D098B-9EAC-4B94-B116-C2F6319F7BED}" srcOrd="3" destOrd="0" parTransId="{7E83B796-60C2-4541-844A-63332A558078}" sibTransId="{E153C85B-CF22-4BBD-9A1B-5FCCFCAF9C39}"/>
    <dgm:cxn modelId="{989AF92E-A909-48ED-85F3-7687FCF83B7F}" type="presOf" srcId="{43821E78-824F-4A0E-BB66-B860B694B039}" destId="{C41B24CC-DE13-4D0F-979F-400129E59219}" srcOrd="0" destOrd="0" presId="urn:microsoft.com/office/officeart/2005/8/layout/vList5"/>
    <dgm:cxn modelId="{E936BD97-71A4-4CF9-B6D5-435DD5F2797C}" type="presOf" srcId="{F895CF6E-199E-47CF-9392-125EBA563312}" destId="{3C2651F8-75A2-4F87-946D-D769515CB531}" srcOrd="0" destOrd="0" presId="urn:microsoft.com/office/officeart/2005/8/layout/vList5"/>
    <dgm:cxn modelId="{064BB0FE-F5BE-4468-BF82-0698899B82FF}" srcId="{264990D1-8BCA-48F8-8802-2CE4DE09BC10}" destId="{F895CF6E-199E-47CF-9392-125EBA563312}" srcOrd="2" destOrd="0" parTransId="{2B60D7A7-985C-47F7-9575-962B2911A69F}" sibTransId="{43313A38-C6BE-4787-BB91-5DA913D43382}"/>
    <dgm:cxn modelId="{082AD77C-4FE6-45EF-9682-58D59748EC76}" srcId="{264990D1-8BCA-48F8-8802-2CE4DE09BC10}" destId="{43821E78-824F-4A0E-BB66-B860B694B039}" srcOrd="4" destOrd="0" parTransId="{C8D989E4-400E-4E59-8D95-D81FF12C8378}" sibTransId="{4780FA1B-42F0-4661-9A9D-008232CF25C7}"/>
    <dgm:cxn modelId="{41AD933B-CBBB-4BE3-BCBA-06B68B421EDB}" srcId="{264990D1-8BCA-48F8-8802-2CE4DE09BC10}" destId="{A8E1136A-CB39-4A6A-AE55-E190D57672FE}" srcOrd="6" destOrd="0" parTransId="{FCCA7A0A-347F-460D-A04E-3247C49BF732}" sibTransId="{49945441-0E8A-458A-AC03-0750CAD8C91F}"/>
    <dgm:cxn modelId="{B42A89B7-3B5B-4B3C-8C5F-17AB5F3B11EE}" type="presOf" srcId="{A8E1136A-CB39-4A6A-AE55-E190D57672FE}" destId="{31ABC424-90F4-4107-AC5F-22C6C9D8831E}" srcOrd="0" destOrd="0" presId="urn:microsoft.com/office/officeart/2005/8/layout/vList5"/>
    <dgm:cxn modelId="{816692E8-144B-4FBC-8E2B-ED45FCBFBAC9}" type="presOf" srcId="{45B32464-F7A7-4454-86B3-F1209B9EB44E}" destId="{96840ACB-2D0C-433F-93D6-E29F67F3C237}" srcOrd="0" destOrd="0" presId="urn:microsoft.com/office/officeart/2005/8/layout/vList5"/>
    <dgm:cxn modelId="{5D3FB9C3-C9C2-402A-B9D5-382109175D87}" srcId="{264990D1-8BCA-48F8-8802-2CE4DE09BC10}" destId="{2ABD5055-02D7-4683-9276-F02522B2CDC2}" srcOrd="7" destOrd="0" parTransId="{677E2118-4582-4F91-BDBA-653ACFF5F9A9}" sibTransId="{C1D8DA9D-5F78-458A-A16A-4CEFAC06C8A3}"/>
    <dgm:cxn modelId="{5B1BCD3C-6509-47F6-99FC-CAF8C03C1561}" type="presOf" srcId="{264990D1-8BCA-48F8-8802-2CE4DE09BC10}" destId="{444ACC7F-9DB1-4403-9C51-81D0B79E7B25}" srcOrd="0" destOrd="0" presId="urn:microsoft.com/office/officeart/2005/8/layout/vList5"/>
    <dgm:cxn modelId="{66B78E65-8C23-4AC4-89BF-95208B6F1862}" type="presOf" srcId="{9EAADB18-C31F-4786-A24F-918823266D01}" destId="{485F7CE1-8A5C-45D8-9A26-490D9C8DEAD6}" srcOrd="0" destOrd="0" presId="urn:microsoft.com/office/officeart/2005/8/layout/vList5"/>
    <dgm:cxn modelId="{E1AD082F-DA2C-4E89-A686-CFAF30AD1C54}" srcId="{264990D1-8BCA-48F8-8802-2CE4DE09BC10}" destId="{DBF5480A-15EE-41B6-8319-B71704CBE1FE}" srcOrd="5" destOrd="0" parTransId="{798F4173-5970-426D-B50B-E392DA4C440C}" sibTransId="{B25771A8-5B9D-41A0-9366-7B8FFC8C0364}"/>
    <dgm:cxn modelId="{06877F50-9EEE-479F-ABE8-8FC1567EF2F8}" type="presOf" srcId="{D5C50E40-21AB-4AE7-840F-CEBFEB87D1FE}" destId="{55AAEFF2-DDE8-4DDD-B1A9-DA25BDCCE49D}" srcOrd="0" destOrd="0" presId="urn:microsoft.com/office/officeart/2005/8/layout/vList5"/>
    <dgm:cxn modelId="{33961B15-4919-47FE-AACB-3B539FD32A93}" srcId="{264990D1-8BCA-48F8-8802-2CE4DE09BC10}" destId="{D5C50E40-21AB-4AE7-840F-CEBFEB87D1FE}" srcOrd="1" destOrd="0" parTransId="{5DAF120F-80A8-4A42-BCA8-DD2920570103}" sibTransId="{0F6BE869-68CB-4F91-8011-9831DA7253CA}"/>
    <dgm:cxn modelId="{D90C2ED6-A691-4232-89BF-873EAD29C3E5}" srcId="{264990D1-8BCA-48F8-8802-2CE4DE09BC10}" destId="{45B32464-F7A7-4454-86B3-F1209B9EB44E}" srcOrd="0" destOrd="0" parTransId="{F9EA6BC7-9F29-4E89-B2ED-70609D71843C}" sibTransId="{2C133DBA-85FC-4712-B395-46F37F35B80E}"/>
    <dgm:cxn modelId="{DF7F9A3C-6819-4F84-AD0D-7B85306440A1}" type="presOf" srcId="{2ABD5055-02D7-4683-9276-F02522B2CDC2}" destId="{B9D830CD-DBAA-4B8B-B7FA-08392B854418}" srcOrd="0" destOrd="0" presId="urn:microsoft.com/office/officeart/2005/8/layout/vList5"/>
    <dgm:cxn modelId="{35D59C8B-3F6B-4E4E-BBB2-96B6EA110FFF}" type="presOf" srcId="{096D098B-9EAC-4B94-B116-C2F6319F7BED}" destId="{8F0C90DB-A454-4837-93F9-46BC93B63A4C}" srcOrd="0" destOrd="0" presId="urn:microsoft.com/office/officeart/2005/8/layout/vList5"/>
    <dgm:cxn modelId="{7185CA73-84A4-4A26-8376-458CCDDBBB9C}" srcId="{264990D1-8BCA-48F8-8802-2CE4DE09BC10}" destId="{9EAADB18-C31F-4786-A24F-918823266D01}" srcOrd="8" destOrd="0" parTransId="{C3792CDA-F04F-42AF-BD83-446AA458734F}" sibTransId="{55EE9CF8-653A-45D7-9BAE-1051AC301AFD}"/>
    <dgm:cxn modelId="{622A1FA7-4B49-4637-A77C-D364D349BEA6}" type="presOf" srcId="{DBF5480A-15EE-41B6-8319-B71704CBE1FE}" destId="{8D125641-E518-424F-AF38-417892BEA920}" srcOrd="0" destOrd="0" presId="urn:microsoft.com/office/officeart/2005/8/layout/vList5"/>
    <dgm:cxn modelId="{B3327B8B-A0D7-4AA1-B199-A428A0B3BB91}" type="presParOf" srcId="{444ACC7F-9DB1-4403-9C51-81D0B79E7B25}" destId="{0D478679-8832-429C-9D00-CCA7122B5937}" srcOrd="0" destOrd="0" presId="urn:microsoft.com/office/officeart/2005/8/layout/vList5"/>
    <dgm:cxn modelId="{2D6C900A-C1B3-44B6-B285-4A187247CCF6}" type="presParOf" srcId="{0D478679-8832-429C-9D00-CCA7122B5937}" destId="{96840ACB-2D0C-433F-93D6-E29F67F3C237}" srcOrd="0" destOrd="0" presId="urn:microsoft.com/office/officeart/2005/8/layout/vList5"/>
    <dgm:cxn modelId="{B0D397CD-CC23-4C75-8169-E36CAE6F8785}" type="presParOf" srcId="{444ACC7F-9DB1-4403-9C51-81D0B79E7B25}" destId="{3441444E-C006-427F-8B32-5873BCDDFB6E}" srcOrd="1" destOrd="0" presId="urn:microsoft.com/office/officeart/2005/8/layout/vList5"/>
    <dgm:cxn modelId="{1560A579-C4AE-4912-BA60-B1C423F29F47}" type="presParOf" srcId="{444ACC7F-9DB1-4403-9C51-81D0B79E7B25}" destId="{867025FD-E043-45ED-8EDE-A289E6561F1D}" srcOrd="2" destOrd="0" presId="urn:microsoft.com/office/officeart/2005/8/layout/vList5"/>
    <dgm:cxn modelId="{3F98CC7D-9265-4A78-8B34-82C6D055F08A}" type="presParOf" srcId="{867025FD-E043-45ED-8EDE-A289E6561F1D}" destId="{55AAEFF2-DDE8-4DDD-B1A9-DA25BDCCE49D}" srcOrd="0" destOrd="0" presId="urn:microsoft.com/office/officeart/2005/8/layout/vList5"/>
    <dgm:cxn modelId="{7C9CC722-247E-4680-99E7-CBC2FEEBE6C2}" type="presParOf" srcId="{444ACC7F-9DB1-4403-9C51-81D0B79E7B25}" destId="{DB76FE2F-85FD-4B46-A920-8E470DC84805}" srcOrd="3" destOrd="0" presId="urn:microsoft.com/office/officeart/2005/8/layout/vList5"/>
    <dgm:cxn modelId="{AA9B7896-A4C9-4630-9A9D-0E3E05539B6F}" type="presParOf" srcId="{444ACC7F-9DB1-4403-9C51-81D0B79E7B25}" destId="{DA228337-838F-4DA8-8287-22AF2F88CF8E}" srcOrd="4" destOrd="0" presId="urn:microsoft.com/office/officeart/2005/8/layout/vList5"/>
    <dgm:cxn modelId="{72F8AF05-CF52-4EF8-A1BC-590FE04EEB7F}" type="presParOf" srcId="{DA228337-838F-4DA8-8287-22AF2F88CF8E}" destId="{3C2651F8-75A2-4F87-946D-D769515CB531}" srcOrd="0" destOrd="0" presId="urn:microsoft.com/office/officeart/2005/8/layout/vList5"/>
    <dgm:cxn modelId="{76428CD0-D100-4310-BD3E-4991AE5BEFCF}" type="presParOf" srcId="{444ACC7F-9DB1-4403-9C51-81D0B79E7B25}" destId="{D598E620-B9B2-4810-86B9-76469F2ED6FA}" srcOrd="5" destOrd="0" presId="urn:microsoft.com/office/officeart/2005/8/layout/vList5"/>
    <dgm:cxn modelId="{30E365FF-E713-4AF4-9F1F-FB86A0FC2FFA}" type="presParOf" srcId="{444ACC7F-9DB1-4403-9C51-81D0B79E7B25}" destId="{359D5B46-8E8C-4BC1-88E6-DD43FFCA03DD}" srcOrd="6" destOrd="0" presId="urn:microsoft.com/office/officeart/2005/8/layout/vList5"/>
    <dgm:cxn modelId="{7A7D6387-5700-4FE9-83BB-B1D5E5F6D0F2}" type="presParOf" srcId="{359D5B46-8E8C-4BC1-88E6-DD43FFCA03DD}" destId="{8F0C90DB-A454-4837-93F9-46BC93B63A4C}" srcOrd="0" destOrd="0" presId="urn:microsoft.com/office/officeart/2005/8/layout/vList5"/>
    <dgm:cxn modelId="{7E70BFB4-E6F3-4E74-B0C6-398906416C89}" type="presParOf" srcId="{444ACC7F-9DB1-4403-9C51-81D0B79E7B25}" destId="{359647B1-C923-4FC3-BB59-F33088D5E48D}" srcOrd="7" destOrd="0" presId="urn:microsoft.com/office/officeart/2005/8/layout/vList5"/>
    <dgm:cxn modelId="{A42B4327-B5FA-4D9A-9F0D-907D072CA275}" type="presParOf" srcId="{444ACC7F-9DB1-4403-9C51-81D0B79E7B25}" destId="{DE54F2F2-B1D3-44CE-BEA0-0579CE1B7180}" srcOrd="8" destOrd="0" presId="urn:microsoft.com/office/officeart/2005/8/layout/vList5"/>
    <dgm:cxn modelId="{6AB38A1E-2812-4BC8-9FC8-76382FD408CD}" type="presParOf" srcId="{DE54F2F2-B1D3-44CE-BEA0-0579CE1B7180}" destId="{C41B24CC-DE13-4D0F-979F-400129E59219}" srcOrd="0" destOrd="0" presId="urn:microsoft.com/office/officeart/2005/8/layout/vList5"/>
    <dgm:cxn modelId="{897CEA2A-1935-4D52-B9DA-E958400331CD}" type="presParOf" srcId="{444ACC7F-9DB1-4403-9C51-81D0B79E7B25}" destId="{A6DEDF00-84CB-48E5-9968-BA5CA8D6D433}" srcOrd="9" destOrd="0" presId="urn:microsoft.com/office/officeart/2005/8/layout/vList5"/>
    <dgm:cxn modelId="{0F4B803E-9C75-4566-8E7A-2BC0AD6665FE}" type="presParOf" srcId="{444ACC7F-9DB1-4403-9C51-81D0B79E7B25}" destId="{C0499065-3655-440F-AB69-0C9010D8D560}" srcOrd="10" destOrd="0" presId="urn:microsoft.com/office/officeart/2005/8/layout/vList5"/>
    <dgm:cxn modelId="{932E9F81-B06A-4396-9101-0EB1591766FB}" type="presParOf" srcId="{C0499065-3655-440F-AB69-0C9010D8D560}" destId="{8D125641-E518-424F-AF38-417892BEA920}" srcOrd="0" destOrd="0" presId="urn:microsoft.com/office/officeart/2005/8/layout/vList5"/>
    <dgm:cxn modelId="{D98B5969-DF66-4896-99DE-9EF82DD8C5E3}" type="presParOf" srcId="{444ACC7F-9DB1-4403-9C51-81D0B79E7B25}" destId="{5B17C1E3-A2F7-4A26-8154-39E850A56729}" srcOrd="11" destOrd="0" presId="urn:microsoft.com/office/officeart/2005/8/layout/vList5"/>
    <dgm:cxn modelId="{75FD4685-F592-4705-9CC9-8C652A3244E7}" type="presParOf" srcId="{444ACC7F-9DB1-4403-9C51-81D0B79E7B25}" destId="{2492DFCF-01F3-417D-92FC-E4021005ECC6}" srcOrd="12" destOrd="0" presId="urn:microsoft.com/office/officeart/2005/8/layout/vList5"/>
    <dgm:cxn modelId="{CDB64EA8-3820-4DD9-B4B5-94DDDCEFCFD8}" type="presParOf" srcId="{2492DFCF-01F3-417D-92FC-E4021005ECC6}" destId="{31ABC424-90F4-4107-AC5F-22C6C9D8831E}" srcOrd="0" destOrd="0" presId="urn:microsoft.com/office/officeart/2005/8/layout/vList5"/>
    <dgm:cxn modelId="{4661B27B-7DD3-40DC-B799-9EB5573C57DE}" type="presParOf" srcId="{444ACC7F-9DB1-4403-9C51-81D0B79E7B25}" destId="{5603D495-1072-4F80-B753-217422E496A6}" srcOrd="13" destOrd="0" presId="urn:microsoft.com/office/officeart/2005/8/layout/vList5"/>
    <dgm:cxn modelId="{A12900E1-4CE6-473E-9999-794ADDBF96C0}" type="presParOf" srcId="{444ACC7F-9DB1-4403-9C51-81D0B79E7B25}" destId="{9B643906-14DA-4629-BEF3-AD38587AD3E6}" srcOrd="14" destOrd="0" presId="urn:microsoft.com/office/officeart/2005/8/layout/vList5"/>
    <dgm:cxn modelId="{7BED60A8-626C-4A6A-82A6-F9309C66A619}" type="presParOf" srcId="{9B643906-14DA-4629-BEF3-AD38587AD3E6}" destId="{B9D830CD-DBAA-4B8B-B7FA-08392B854418}" srcOrd="0" destOrd="0" presId="urn:microsoft.com/office/officeart/2005/8/layout/vList5"/>
    <dgm:cxn modelId="{36854A26-F3FA-41DD-938F-63E8AA399220}" type="presParOf" srcId="{444ACC7F-9DB1-4403-9C51-81D0B79E7B25}" destId="{7E7135AD-4BEB-4012-AB9F-768EF08367D1}" srcOrd="15" destOrd="0" presId="urn:microsoft.com/office/officeart/2005/8/layout/vList5"/>
    <dgm:cxn modelId="{F4928FF3-CBE0-4805-AC70-1DC9A204AD9A}" type="presParOf" srcId="{444ACC7F-9DB1-4403-9C51-81D0B79E7B25}" destId="{62EF6D45-6725-482C-BBE0-2E81EEE7DC79}" srcOrd="16" destOrd="0" presId="urn:microsoft.com/office/officeart/2005/8/layout/vList5"/>
    <dgm:cxn modelId="{EA774EDF-3E1E-4F1E-B8B6-ADF7BFE420E6}" type="presParOf" srcId="{62EF6D45-6725-482C-BBE0-2E81EEE7DC79}" destId="{485F7CE1-8A5C-45D8-9A26-490D9C8DEAD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4990D1-8BCA-48F8-8802-2CE4DE09BC10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45B32464-F7A7-4454-86B3-F1209B9EB44E}">
      <dgm:prSet custT="1"/>
      <dgm:spPr/>
      <dgm:t>
        <a:bodyPr/>
        <a:lstStyle/>
        <a:p>
          <a:pPr rtl="0"/>
          <a:r>
            <a:rPr lang="en-GB" sz="2400" b="1" dirty="0" smtClean="0"/>
            <a:t>Title</a:t>
          </a:r>
          <a:endParaRPr lang="en-GB" sz="2400" dirty="0"/>
        </a:p>
      </dgm:t>
    </dgm:pt>
    <dgm:pt modelId="{F9EA6BC7-9F29-4E89-B2ED-70609D71843C}" type="parTrans" cxnId="{D90C2ED6-A691-4232-89BF-873EAD29C3E5}">
      <dgm:prSet/>
      <dgm:spPr/>
      <dgm:t>
        <a:bodyPr/>
        <a:lstStyle/>
        <a:p>
          <a:endParaRPr lang="en-GB"/>
        </a:p>
      </dgm:t>
    </dgm:pt>
    <dgm:pt modelId="{2C133DBA-85FC-4712-B395-46F37F35B80E}" type="sibTrans" cxnId="{D90C2ED6-A691-4232-89BF-873EAD29C3E5}">
      <dgm:prSet/>
      <dgm:spPr/>
      <dgm:t>
        <a:bodyPr/>
        <a:lstStyle/>
        <a:p>
          <a:endParaRPr lang="en-GB"/>
        </a:p>
      </dgm:t>
    </dgm:pt>
    <dgm:pt modelId="{D5C50E40-21AB-4AE7-840F-CEBFEB87D1FE}">
      <dgm:prSet custT="1"/>
      <dgm:spPr>
        <a:noFill/>
        <a:ln>
          <a:noFill/>
        </a:ln>
      </dgm:spPr>
      <dgm:t>
        <a:bodyPr/>
        <a:lstStyle/>
        <a:p>
          <a:pPr rtl="0"/>
          <a:endParaRPr lang="en-GB" sz="2400" b="1" dirty="0"/>
        </a:p>
      </dgm:t>
    </dgm:pt>
    <dgm:pt modelId="{5DAF120F-80A8-4A42-BCA8-DD2920570103}" type="parTrans" cxnId="{33961B15-4919-47FE-AACB-3B539FD32A93}">
      <dgm:prSet/>
      <dgm:spPr/>
      <dgm:t>
        <a:bodyPr/>
        <a:lstStyle/>
        <a:p>
          <a:endParaRPr lang="en-GB"/>
        </a:p>
      </dgm:t>
    </dgm:pt>
    <dgm:pt modelId="{0F6BE869-68CB-4F91-8011-9831DA7253CA}" type="sibTrans" cxnId="{33961B15-4919-47FE-AACB-3B539FD32A93}">
      <dgm:prSet/>
      <dgm:spPr/>
      <dgm:t>
        <a:bodyPr/>
        <a:lstStyle/>
        <a:p>
          <a:endParaRPr lang="en-GB"/>
        </a:p>
      </dgm:t>
    </dgm:pt>
    <dgm:pt modelId="{F895CF6E-199E-47CF-9392-125EBA563312}">
      <dgm:prSet custT="1"/>
      <dgm:spPr>
        <a:noFill/>
        <a:ln>
          <a:noFill/>
        </a:ln>
      </dgm:spPr>
      <dgm:t>
        <a:bodyPr/>
        <a:lstStyle/>
        <a:p>
          <a:pPr rtl="0"/>
          <a:endParaRPr lang="en-GB" sz="2400" dirty="0"/>
        </a:p>
      </dgm:t>
    </dgm:pt>
    <dgm:pt modelId="{2B60D7A7-985C-47F7-9575-962B2911A69F}" type="parTrans" cxnId="{064BB0FE-F5BE-4468-BF82-0698899B82FF}">
      <dgm:prSet/>
      <dgm:spPr/>
      <dgm:t>
        <a:bodyPr/>
        <a:lstStyle/>
        <a:p>
          <a:endParaRPr lang="en-GB"/>
        </a:p>
      </dgm:t>
    </dgm:pt>
    <dgm:pt modelId="{43313A38-C6BE-4787-BB91-5DA913D43382}" type="sibTrans" cxnId="{064BB0FE-F5BE-4468-BF82-0698899B82FF}">
      <dgm:prSet/>
      <dgm:spPr/>
      <dgm:t>
        <a:bodyPr/>
        <a:lstStyle/>
        <a:p>
          <a:endParaRPr lang="en-GB"/>
        </a:p>
      </dgm:t>
    </dgm:pt>
    <dgm:pt modelId="{096D098B-9EAC-4B94-B116-C2F6319F7BED}">
      <dgm:prSet custT="1"/>
      <dgm:spPr/>
      <dgm:t>
        <a:bodyPr/>
        <a:lstStyle/>
        <a:p>
          <a:pPr rtl="0"/>
          <a:r>
            <a:rPr lang="en-GB" sz="2400" b="1" dirty="0" smtClean="0"/>
            <a:t>Introduction</a:t>
          </a:r>
          <a:endParaRPr lang="en-GB" sz="2400" b="1" dirty="0"/>
        </a:p>
      </dgm:t>
    </dgm:pt>
    <dgm:pt modelId="{7E83B796-60C2-4541-844A-63332A558078}" type="parTrans" cxnId="{E6F52710-8531-475D-9D11-EB2B8DC2798C}">
      <dgm:prSet/>
      <dgm:spPr/>
      <dgm:t>
        <a:bodyPr/>
        <a:lstStyle/>
        <a:p>
          <a:endParaRPr lang="en-GB"/>
        </a:p>
      </dgm:t>
    </dgm:pt>
    <dgm:pt modelId="{E153C85B-CF22-4BBD-9A1B-5FCCFCAF9C39}" type="sibTrans" cxnId="{E6F52710-8531-475D-9D11-EB2B8DC2798C}">
      <dgm:prSet/>
      <dgm:spPr/>
      <dgm:t>
        <a:bodyPr/>
        <a:lstStyle/>
        <a:p>
          <a:endParaRPr lang="en-GB"/>
        </a:p>
      </dgm:t>
    </dgm:pt>
    <dgm:pt modelId="{43821E78-824F-4A0E-BB66-B860B694B039}">
      <dgm:prSet custT="1"/>
      <dgm:spPr>
        <a:noFill/>
        <a:ln>
          <a:noFill/>
        </a:ln>
      </dgm:spPr>
      <dgm:t>
        <a:bodyPr/>
        <a:lstStyle/>
        <a:p>
          <a:pPr rtl="0"/>
          <a:endParaRPr lang="en-GB" sz="2400" b="1" dirty="0"/>
        </a:p>
      </dgm:t>
    </dgm:pt>
    <dgm:pt modelId="{C8D989E4-400E-4E59-8D95-D81FF12C8378}" type="parTrans" cxnId="{082AD77C-4FE6-45EF-9682-58D59748EC76}">
      <dgm:prSet/>
      <dgm:spPr/>
      <dgm:t>
        <a:bodyPr/>
        <a:lstStyle/>
        <a:p>
          <a:endParaRPr lang="en-GB"/>
        </a:p>
      </dgm:t>
    </dgm:pt>
    <dgm:pt modelId="{4780FA1B-42F0-4661-9A9D-008232CF25C7}" type="sibTrans" cxnId="{082AD77C-4FE6-45EF-9682-58D59748EC76}">
      <dgm:prSet/>
      <dgm:spPr/>
      <dgm:t>
        <a:bodyPr/>
        <a:lstStyle/>
        <a:p>
          <a:endParaRPr lang="en-GB"/>
        </a:p>
      </dgm:t>
    </dgm:pt>
    <dgm:pt modelId="{DBF5480A-15EE-41B6-8319-B71704CBE1FE}">
      <dgm:prSet custT="1"/>
      <dgm:spPr/>
      <dgm:t>
        <a:bodyPr/>
        <a:lstStyle/>
        <a:p>
          <a:pPr rtl="0"/>
          <a:r>
            <a:rPr lang="en-GB" sz="2400" b="1" dirty="0" smtClean="0"/>
            <a:t>Results (incl. methods)</a:t>
          </a:r>
          <a:endParaRPr lang="en-GB" sz="2400" b="1" dirty="0"/>
        </a:p>
      </dgm:t>
    </dgm:pt>
    <dgm:pt modelId="{798F4173-5970-426D-B50B-E392DA4C440C}" type="parTrans" cxnId="{E1AD082F-DA2C-4E89-A686-CFAF30AD1C54}">
      <dgm:prSet/>
      <dgm:spPr/>
      <dgm:t>
        <a:bodyPr/>
        <a:lstStyle/>
        <a:p>
          <a:endParaRPr lang="en-GB"/>
        </a:p>
      </dgm:t>
    </dgm:pt>
    <dgm:pt modelId="{B25771A8-5B9D-41A0-9366-7B8FFC8C0364}" type="sibTrans" cxnId="{E1AD082F-DA2C-4E89-A686-CFAF30AD1C54}">
      <dgm:prSet/>
      <dgm:spPr/>
      <dgm:t>
        <a:bodyPr/>
        <a:lstStyle/>
        <a:p>
          <a:endParaRPr lang="en-GB"/>
        </a:p>
      </dgm:t>
    </dgm:pt>
    <dgm:pt modelId="{A8E1136A-CB39-4A6A-AE55-E190D57672FE}">
      <dgm:prSet custT="1"/>
      <dgm:spPr/>
      <dgm:t>
        <a:bodyPr/>
        <a:lstStyle/>
        <a:p>
          <a:pPr rtl="0"/>
          <a:r>
            <a:rPr lang="en-GB" sz="2400" b="1" dirty="0" smtClean="0"/>
            <a:t>Discussion</a:t>
          </a:r>
          <a:endParaRPr lang="en-GB" sz="2400" b="1" dirty="0"/>
        </a:p>
      </dgm:t>
    </dgm:pt>
    <dgm:pt modelId="{FCCA7A0A-347F-460D-A04E-3247C49BF732}" type="parTrans" cxnId="{41AD933B-CBBB-4BE3-BCBA-06B68B421EDB}">
      <dgm:prSet/>
      <dgm:spPr/>
      <dgm:t>
        <a:bodyPr/>
        <a:lstStyle/>
        <a:p>
          <a:endParaRPr lang="en-GB"/>
        </a:p>
      </dgm:t>
    </dgm:pt>
    <dgm:pt modelId="{49945441-0E8A-458A-AC03-0750CAD8C91F}" type="sibTrans" cxnId="{41AD933B-CBBB-4BE3-BCBA-06B68B421EDB}">
      <dgm:prSet/>
      <dgm:spPr/>
      <dgm:t>
        <a:bodyPr/>
        <a:lstStyle/>
        <a:p>
          <a:endParaRPr lang="en-GB"/>
        </a:p>
      </dgm:t>
    </dgm:pt>
    <dgm:pt modelId="{2ABD5055-02D7-4683-9276-F02522B2CDC2}">
      <dgm:prSet custT="1"/>
      <dgm:spPr/>
      <dgm:t>
        <a:bodyPr/>
        <a:lstStyle/>
        <a:p>
          <a:pPr rtl="0"/>
          <a:r>
            <a:rPr lang="en-GB" sz="2400" b="1" dirty="0" smtClean="0"/>
            <a:t>Bibliography</a:t>
          </a:r>
          <a:endParaRPr lang="en-GB" sz="2400" b="1" dirty="0"/>
        </a:p>
      </dgm:t>
    </dgm:pt>
    <dgm:pt modelId="{677E2118-4582-4F91-BDBA-653ACFF5F9A9}" type="parTrans" cxnId="{5D3FB9C3-C9C2-402A-B9D5-382109175D87}">
      <dgm:prSet/>
      <dgm:spPr/>
      <dgm:t>
        <a:bodyPr/>
        <a:lstStyle/>
        <a:p>
          <a:endParaRPr lang="en-GB"/>
        </a:p>
      </dgm:t>
    </dgm:pt>
    <dgm:pt modelId="{C1D8DA9D-5F78-458A-A16A-4CEFAC06C8A3}" type="sibTrans" cxnId="{5D3FB9C3-C9C2-402A-B9D5-382109175D87}">
      <dgm:prSet/>
      <dgm:spPr/>
      <dgm:t>
        <a:bodyPr/>
        <a:lstStyle/>
        <a:p>
          <a:endParaRPr lang="en-GB"/>
        </a:p>
      </dgm:t>
    </dgm:pt>
    <dgm:pt modelId="{9EAADB18-C31F-4786-A24F-918823266D01}">
      <dgm:prSet custT="1"/>
      <dgm:spPr>
        <a:noFill/>
        <a:ln>
          <a:noFill/>
        </a:ln>
      </dgm:spPr>
      <dgm:t>
        <a:bodyPr/>
        <a:lstStyle/>
        <a:p>
          <a:pPr rtl="0"/>
          <a:endParaRPr lang="en-GB" sz="2400" b="1" dirty="0"/>
        </a:p>
      </dgm:t>
    </dgm:pt>
    <dgm:pt modelId="{C3792CDA-F04F-42AF-BD83-446AA458734F}" type="parTrans" cxnId="{7185CA73-84A4-4A26-8376-458CCDDBBB9C}">
      <dgm:prSet/>
      <dgm:spPr/>
      <dgm:t>
        <a:bodyPr/>
        <a:lstStyle/>
        <a:p>
          <a:endParaRPr lang="en-GB"/>
        </a:p>
      </dgm:t>
    </dgm:pt>
    <dgm:pt modelId="{55EE9CF8-653A-45D7-9BAE-1051AC301AFD}" type="sibTrans" cxnId="{7185CA73-84A4-4A26-8376-458CCDDBBB9C}">
      <dgm:prSet/>
      <dgm:spPr/>
      <dgm:t>
        <a:bodyPr/>
        <a:lstStyle/>
        <a:p>
          <a:endParaRPr lang="en-GB"/>
        </a:p>
      </dgm:t>
    </dgm:pt>
    <dgm:pt modelId="{444ACC7F-9DB1-4403-9C51-81D0B79E7B25}" type="pres">
      <dgm:prSet presAssocID="{264990D1-8BCA-48F8-8802-2CE4DE09BC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D478679-8832-429C-9D00-CCA7122B5937}" type="pres">
      <dgm:prSet presAssocID="{45B32464-F7A7-4454-86B3-F1209B9EB44E}" presName="linNode" presStyleCnt="0"/>
      <dgm:spPr/>
    </dgm:pt>
    <dgm:pt modelId="{96840ACB-2D0C-433F-93D6-E29F67F3C237}" type="pres">
      <dgm:prSet presAssocID="{45B32464-F7A7-4454-86B3-F1209B9EB44E}" presName="parentText" presStyleLbl="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41444E-C006-427F-8B32-5873BCDDFB6E}" type="pres">
      <dgm:prSet presAssocID="{2C133DBA-85FC-4712-B395-46F37F35B80E}" presName="sp" presStyleCnt="0"/>
      <dgm:spPr/>
    </dgm:pt>
    <dgm:pt modelId="{867025FD-E043-45ED-8EDE-A289E6561F1D}" type="pres">
      <dgm:prSet presAssocID="{D5C50E40-21AB-4AE7-840F-CEBFEB87D1FE}" presName="linNode" presStyleCnt="0"/>
      <dgm:spPr/>
    </dgm:pt>
    <dgm:pt modelId="{55AAEFF2-DDE8-4DDD-B1A9-DA25BDCCE49D}" type="pres">
      <dgm:prSet presAssocID="{D5C50E40-21AB-4AE7-840F-CEBFEB87D1FE}" presName="parentText" presStyleLbl="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76FE2F-85FD-4B46-A920-8E470DC84805}" type="pres">
      <dgm:prSet presAssocID="{0F6BE869-68CB-4F91-8011-9831DA7253CA}" presName="sp" presStyleCnt="0"/>
      <dgm:spPr/>
    </dgm:pt>
    <dgm:pt modelId="{DA228337-838F-4DA8-8287-22AF2F88CF8E}" type="pres">
      <dgm:prSet presAssocID="{F895CF6E-199E-47CF-9392-125EBA563312}" presName="linNode" presStyleCnt="0"/>
      <dgm:spPr/>
    </dgm:pt>
    <dgm:pt modelId="{3C2651F8-75A2-4F87-946D-D769515CB531}" type="pres">
      <dgm:prSet presAssocID="{F895CF6E-199E-47CF-9392-125EBA563312}" presName="parentText" presStyleLbl="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98E620-B9B2-4810-86B9-76469F2ED6FA}" type="pres">
      <dgm:prSet presAssocID="{43313A38-C6BE-4787-BB91-5DA913D43382}" presName="sp" presStyleCnt="0"/>
      <dgm:spPr/>
    </dgm:pt>
    <dgm:pt modelId="{359D5B46-8E8C-4BC1-88E6-DD43FFCA03DD}" type="pres">
      <dgm:prSet presAssocID="{096D098B-9EAC-4B94-B116-C2F6319F7BED}" presName="linNode" presStyleCnt="0"/>
      <dgm:spPr/>
    </dgm:pt>
    <dgm:pt modelId="{8F0C90DB-A454-4837-93F9-46BC93B63A4C}" type="pres">
      <dgm:prSet presAssocID="{096D098B-9EAC-4B94-B116-C2F6319F7BED}" presName="parentText" presStyleLbl="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9647B1-C923-4FC3-BB59-F33088D5E48D}" type="pres">
      <dgm:prSet presAssocID="{E153C85B-CF22-4BBD-9A1B-5FCCFCAF9C39}" presName="sp" presStyleCnt="0"/>
      <dgm:spPr/>
    </dgm:pt>
    <dgm:pt modelId="{DE54F2F2-B1D3-44CE-BEA0-0579CE1B7180}" type="pres">
      <dgm:prSet presAssocID="{43821E78-824F-4A0E-BB66-B860B694B039}" presName="linNode" presStyleCnt="0"/>
      <dgm:spPr/>
    </dgm:pt>
    <dgm:pt modelId="{C41B24CC-DE13-4D0F-979F-400129E59219}" type="pres">
      <dgm:prSet presAssocID="{43821E78-824F-4A0E-BB66-B860B694B039}" presName="parentText" presStyleLbl="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DEDF00-84CB-48E5-9968-BA5CA8D6D433}" type="pres">
      <dgm:prSet presAssocID="{4780FA1B-42F0-4661-9A9D-008232CF25C7}" presName="sp" presStyleCnt="0"/>
      <dgm:spPr/>
    </dgm:pt>
    <dgm:pt modelId="{C0499065-3655-440F-AB69-0C9010D8D560}" type="pres">
      <dgm:prSet presAssocID="{DBF5480A-15EE-41B6-8319-B71704CBE1FE}" presName="linNode" presStyleCnt="0"/>
      <dgm:spPr/>
    </dgm:pt>
    <dgm:pt modelId="{8D125641-E518-424F-AF38-417892BEA920}" type="pres">
      <dgm:prSet presAssocID="{DBF5480A-15EE-41B6-8319-B71704CBE1FE}" presName="parentText" presStyleLbl="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17C1E3-A2F7-4A26-8154-39E850A56729}" type="pres">
      <dgm:prSet presAssocID="{B25771A8-5B9D-41A0-9366-7B8FFC8C0364}" presName="sp" presStyleCnt="0"/>
      <dgm:spPr/>
    </dgm:pt>
    <dgm:pt modelId="{2492DFCF-01F3-417D-92FC-E4021005ECC6}" type="pres">
      <dgm:prSet presAssocID="{A8E1136A-CB39-4A6A-AE55-E190D57672FE}" presName="linNode" presStyleCnt="0"/>
      <dgm:spPr/>
    </dgm:pt>
    <dgm:pt modelId="{31ABC424-90F4-4107-AC5F-22C6C9D8831E}" type="pres">
      <dgm:prSet presAssocID="{A8E1136A-CB39-4A6A-AE55-E190D57672FE}" presName="parentText" presStyleLbl="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03D495-1072-4F80-B753-217422E496A6}" type="pres">
      <dgm:prSet presAssocID="{49945441-0E8A-458A-AC03-0750CAD8C91F}" presName="sp" presStyleCnt="0"/>
      <dgm:spPr/>
    </dgm:pt>
    <dgm:pt modelId="{9B643906-14DA-4629-BEF3-AD38587AD3E6}" type="pres">
      <dgm:prSet presAssocID="{2ABD5055-02D7-4683-9276-F02522B2CDC2}" presName="linNode" presStyleCnt="0"/>
      <dgm:spPr/>
    </dgm:pt>
    <dgm:pt modelId="{B9D830CD-DBAA-4B8B-B7FA-08392B854418}" type="pres">
      <dgm:prSet presAssocID="{2ABD5055-02D7-4683-9276-F02522B2CDC2}" presName="parentText" presStyleLbl="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E7135AD-4BEB-4012-AB9F-768EF08367D1}" type="pres">
      <dgm:prSet presAssocID="{C1D8DA9D-5F78-458A-A16A-4CEFAC06C8A3}" presName="sp" presStyleCnt="0"/>
      <dgm:spPr/>
    </dgm:pt>
    <dgm:pt modelId="{62EF6D45-6725-482C-BBE0-2E81EEE7DC79}" type="pres">
      <dgm:prSet presAssocID="{9EAADB18-C31F-4786-A24F-918823266D01}" presName="linNode" presStyleCnt="0"/>
      <dgm:spPr/>
    </dgm:pt>
    <dgm:pt modelId="{485F7CE1-8A5C-45D8-9A26-490D9C8DEAD6}" type="pres">
      <dgm:prSet presAssocID="{9EAADB18-C31F-4786-A24F-918823266D01}" presName="parentText" presStyleLbl="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FBEC55A-BA8F-4AA0-A6C3-FD16570034E0}" type="presOf" srcId="{9EAADB18-C31F-4786-A24F-918823266D01}" destId="{485F7CE1-8A5C-45D8-9A26-490D9C8DEAD6}" srcOrd="0" destOrd="0" presId="urn:microsoft.com/office/officeart/2005/8/layout/vList5"/>
    <dgm:cxn modelId="{41AD933B-CBBB-4BE3-BCBA-06B68B421EDB}" srcId="{264990D1-8BCA-48F8-8802-2CE4DE09BC10}" destId="{A8E1136A-CB39-4A6A-AE55-E190D57672FE}" srcOrd="6" destOrd="0" parTransId="{FCCA7A0A-347F-460D-A04E-3247C49BF732}" sibTransId="{49945441-0E8A-458A-AC03-0750CAD8C91F}"/>
    <dgm:cxn modelId="{D90C2ED6-A691-4232-89BF-873EAD29C3E5}" srcId="{264990D1-8BCA-48F8-8802-2CE4DE09BC10}" destId="{45B32464-F7A7-4454-86B3-F1209B9EB44E}" srcOrd="0" destOrd="0" parTransId="{F9EA6BC7-9F29-4E89-B2ED-70609D71843C}" sibTransId="{2C133DBA-85FC-4712-B395-46F37F35B80E}"/>
    <dgm:cxn modelId="{33961B15-4919-47FE-AACB-3B539FD32A93}" srcId="{264990D1-8BCA-48F8-8802-2CE4DE09BC10}" destId="{D5C50E40-21AB-4AE7-840F-CEBFEB87D1FE}" srcOrd="1" destOrd="0" parTransId="{5DAF120F-80A8-4A42-BCA8-DD2920570103}" sibTransId="{0F6BE869-68CB-4F91-8011-9831DA7253CA}"/>
    <dgm:cxn modelId="{E1AD082F-DA2C-4E89-A686-CFAF30AD1C54}" srcId="{264990D1-8BCA-48F8-8802-2CE4DE09BC10}" destId="{DBF5480A-15EE-41B6-8319-B71704CBE1FE}" srcOrd="5" destOrd="0" parTransId="{798F4173-5970-426D-B50B-E392DA4C440C}" sibTransId="{B25771A8-5B9D-41A0-9366-7B8FFC8C0364}"/>
    <dgm:cxn modelId="{064BB0FE-F5BE-4468-BF82-0698899B82FF}" srcId="{264990D1-8BCA-48F8-8802-2CE4DE09BC10}" destId="{F895CF6E-199E-47CF-9392-125EBA563312}" srcOrd="2" destOrd="0" parTransId="{2B60D7A7-985C-47F7-9575-962B2911A69F}" sibTransId="{43313A38-C6BE-4787-BB91-5DA913D43382}"/>
    <dgm:cxn modelId="{A110F53B-1FE7-4146-A7F5-1750A055E8AB}" type="presOf" srcId="{A8E1136A-CB39-4A6A-AE55-E190D57672FE}" destId="{31ABC424-90F4-4107-AC5F-22C6C9D8831E}" srcOrd="0" destOrd="0" presId="urn:microsoft.com/office/officeart/2005/8/layout/vList5"/>
    <dgm:cxn modelId="{DC6AF285-AC24-47D5-A01C-3792A59A362F}" type="presOf" srcId="{096D098B-9EAC-4B94-B116-C2F6319F7BED}" destId="{8F0C90DB-A454-4837-93F9-46BC93B63A4C}" srcOrd="0" destOrd="0" presId="urn:microsoft.com/office/officeart/2005/8/layout/vList5"/>
    <dgm:cxn modelId="{558CFFB4-22F1-4347-8384-A376592F5514}" type="presOf" srcId="{D5C50E40-21AB-4AE7-840F-CEBFEB87D1FE}" destId="{55AAEFF2-DDE8-4DDD-B1A9-DA25BDCCE49D}" srcOrd="0" destOrd="0" presId="urn:microsoft.com/office/officeart/2005/8/layout/vList5"/>
    <dgm:cxn modelId="{461D81FA-A9FB-42A7-9F09-E7D953B863DE}" type="presOf" srcId="{2ABD5055-02D7-4683-9276-F02522B2CDC2}" destId="{B9D830CD-DBAA-4B8B-B7FA-08392B854418}" srcOrd="0" destOrd="0" presId="urn:microsoft.com/office/officeart/2005/8/layout/vList5"/>
    <dgm:cxn modelId="{5D3FB9C3-C9C2-402A-B9D5-382109175D87}" srcId="{264990D1-8BCA-48F8-8802-2CE4DE09BC10}" destId="{2ABD5055-02D7-4683-9276-F02522B2CDC2}" srcOrd="7" destOrd="0" parTransId="{677E2118-4582-4F91-BDBA-653ACFF5F9A9}" sibTransId="{C1D8DA9D-5F78-458A-A16A-4CEFAC06C8A3}"/>
    <dgm:cxn modelId="{E6F52710-8531-475D-9D11-EB2B8DC2798C}" srcId="{264990D1-8BCA-48F8-8802-2CE4DE09BC10}" destId="{096D098B-9EAC-4B94-B116-C2F6319F7BED}" srcOrd="3" destOrd="0" parTransId="{7E83B796-60C2-4541-844A-63332A558078}" sibTransId="{E153C85B-CF22-4BBD-9A1B-5FCCFCAF9C39}"/>
    <dgm:cxn modelId="{04C7B565-200B-42CC-86D1-EC1661343714}" type="presOf" srcId="{DBF5480A-15EE-41B6-8319-B71704CBE1FE}" destId="{8D125641-E518-424F-AF38-417892BEA920}" srcOrd="0" destOrd="0" presId="urn:microsoft.com/office/officeart/2005/8/layout/vList5"/>
    <dgm:cxn modelId="{4B4B0457-55C8-431A-964A-4580E27004CF}" type="presOf" srcId="{264990D1-8BCA-48F8-8802-2CE4DE09BC10}" destId="{444ACC7F-9DB1-4403-9C51-81D0B79E7B25}" srcOrd="0" destOrd="0" presId="urn:microsoft.com/office/officeart/2005/8/layout/vList5"/>
    <dgm:cxn modelId="{7185CA73-84A4-4A26-8376-458CCDDBBB9C}" srcId="{264990D1-8BCA-48F8-8802-2CE4DE09BC10}" destId="{9EAADB18-C31F-4786-A24F-918823266D01}" srcOrd="8" destOrd="0" parTransId="{C3792CDA-F04F-42AF-BD83-446AA458734F}" sibTransId="{55EE9CF8-653A-45D7-9BAE-1051AC301AFD}"/>
    <dgm:cxn modelId="{082AD77C-4FE6-45EF-9682-58D59748EC76}" srcId="{264990D1-8BCA-48F8-8802-2CE4DE09BC10}" destId="{43821E78-824F-4A0E-BB66-B860B694B039}" srcOrd="4" destOrd="0" parTransId="{C8D989E4-400E-4E59-8D95-D81FF12C8378}" sibTransId="{4780FA1B-42F0-4661-9A9D-008232CF25C7}"/>
    <dgm:cxn modelId="{A1552E9B-04F3-4F4D-8718-21FFE0EB6209}" type="presOf" srcId="{F895CF6E-199E-47CF-9392-125EBA563312}" destId="{3C2651F8-75A2-4F87-946D-D769515CB531}" srcOrd="0" destOrd="0" presId="urn:microsoft.com/office/officeart/2005/8/layout/vList5"/>
    <dgm:cxn modelId="{951DF9E6-C6D7-4B2B-AE4F-2DFC3CA0B507}" type="presOf" srcId="{45B32464-F7A7-4454-86B3-F1209B9EB44E}" destId="{96840ACB-2D0C-433F-93D6-E29F67F3C237}" srcOrd="0" destOrd="0" presId="urn:microsoft.com/office/officeart/2005/8/layout/vList5"/>
    <dgm:cxn modelId="{9AAF9CF3-A2AA-42D4-A222-3977276B1B75}" type="presOf" srcId="{43821E78-824F-4A0E-BB66-B860B694B039}" destId="{C41B24CC-DE13-4D0F-979F-400129E59219}" srcOrd="0" destOrd="0" presId="urn:microsoft.com/office/officeart/2005/8/layout/vList5"/>
    <dgm:cxn modelId="{32D9164E-0F53-4E96-A64C-FE86204DCA82}" type="presParOf" srcId="{444ACC7F-9DB1-4403-9C51-81D0B79E7B25}" destId="{0D478679-8832-429C-9D00-CCA7122B5937}" srcOrd="0" destOrd="0" presId="urn:microsoft.com/office/officeart/2005/8/layout/vList5"/>
    <dgm:cxn modelId="{525E2BEC-9E29-469A-8DD7-1B2F2DF83E98}" type="presParOf" srcId="{0D478679-8832-429C-9D00-CCA7122B5937}" destId="{96840ACB-2D0C-433F-93D6-E29F67F3C237}" srcOrd="0" destOrd="0" presId="urn:microsoft.com/office/officeart/2005/8/layout/vList5"/>
    <dgm:cxn modelId="{1F408AD9-F1F6-44FC-B337-09F6F75E0997}" type="presParOf" srcId="{444ACC7F-9DB1-4403-9C51-81D0B79E7B25}" destId="{3441444E-C006-427F-8B32-5873BCDDFB6E}" srcOrd="1" destOrd="0" presId="urn:microsoft.com/office/officeart/2005/8/layout/vList5"/>
    <dgm:cxn modelId="{18716AD0-D401-4AB9-BDE1-550608B6174C}" type="presParOf" srcId="{444ACC7F-9DB1-4403-9C51-81D0B79E7B25}" destId="{867025FD-E043-45ED-8EDE-A289E6561F1D}" srcOrd="2" destOrd="0" presId="urn:microsoft.com/office/officeart/2005/8/layout/vList5"/>
    <dgm:cxn modelId="{B350DF54-F87A-4EA9-9217-AE811BF2DA24}" type="presParOf" srcId="{867025FD-E043-45ED-8EDE-A289E6561F1D}" destId="{55AAEFF2-DDE8-4DDD-B1A9-DA25BDCCE49D}" srcOrd="0" destOrd="0" presId="urn:microsoft.com/office/officeart/2005/8/layout/vList5"/>
    <dgm:cxn modelId="{A57E7A6B-757B-429E-BBF8-059E3A75C4AA}" type="presParOf" srcId="{444ACC7F-9DB1-4403-9C51-81D0B79E7B25}" destId="{DB76FE2F-85FD-4B46-A920-8E470DC84805}" srcOrd="3" destOrd="0" presId="urn:microsoft.com/office/officeart/2005/8/layout/vList5"/>
    <dgm:cxn modelId="{2B282953-9298-4B12-9AF0-CADA4A8E83A8}" type="presParOf" srcId="{444ACC7F-9DB1-4403-9C51-81D0B79E7B25}" destId="{DA228337-838F-4DA8-8287-22AF2F88CF8E}" srcOrd="4" destOrd="0" presId="urn:microsoft.com/office/officeart/2005/8/layout/vList5"/>
    <dgm:cxn modelId="{907592FD-0FBD-4F0E-BDCE-69C7271AABB8}" type="presParOf" srcId="{DA228337-838F-4DA8-8287-22AF2F88CF8E}" destId="{3C2651F8-75A2-4F87-946D-D769515CB531}" srcOrd="0" destOrd="0" presId="urn:microsoft.com/office/officeart/2005/8/layout/vList5"/>
    <dgm:cxn modelId="{5719239E-F1EA-447F-8EE4-A9189B172E61}" type="presParOf" srcId="{444ACC7F-9DB1-4403-9C51-81D0B79E7B25}" destId="{D598E620-B9B2-4810-86B9-76469F2ED6FA}" srcOrd="5" destOrd="0" presId="urn:microsoft.com/office/officeart/2005/8/layout/vList5"/>
    <dgm:cxn modelId="{538ACD70-C9BA-41EC-9131-47D208AC9E51}" type="presParOf" srcId="{444ACC7F-9DB1-4403-9C51-81D0B79E7B25}" destId="{359D5B46-8E8C-4BC1-88E6-DD43FFCA03DD}" srcOrd="6" destOrd="0" presId="urn:microsoft.com/office/officeart/2005/8/layout/vList5"/>
    <dgm:cxn modelId="{DCA350BA-D592-4000-A275-5ADD526B7EA0}" type="presParOf" srcId="{359D5B46-8E8C-4BC1-88E6-DD43FFCA03DD}" destId="{8F0C90DB-A454-4837-93F9-46BC93B63A4C}" srcOrd="0" destOrd="0" presId="urn:microsoft.com/office/officeart/2005/8/layout/vList5"/>
    <dgm:cxn modelId="{BA6B9D41-CF4D-44B3-BA08-6D8CE3B34226}" type="presParOf" srcId="{444ACC7F-9DB1-4403-9C51-81D0B79E7B25}" destId="{359647B1-C923-4FC3-BB59-F33088D5E48D}" srcOrd="7" destOrd="0" presId="urn:microsoft.com/office/officeart/2005/8/layout/vList5"/>
    <dgm:cxn modelId="{57BD5CF4-9F91-41D3-9AA9-D84865F4E38D}" type="presParOf" srcId="{444ACC7F-9DB1-4403-9C51-81D0B79E7B25}" destId="{DE54F2F2-B1D3-44CE-BEA0-0579CE1B7180}" srcOrd="8" destOrd="0" presId="urn:microsoft.com/office/officeart/2005/8/layout/vList5"/>
    <dgm:cxn modelId="{0FC3405F-F6B1-49DA-AD88-3B736AB15AA4}" type="presParOf" srcId="{DE54F2F2-B1D3-44CE-BEA0-0579CE1B7180}" destId="{C41B24CC-DE13-4D0F-979F-400129E59219}" srcOrd="0" destOrd="0" presId="urn:microsoft.com/office/officeart/2005/8/layout/vList5"/>
    <dgm:cxn modelId="{CDB9C068-AF13-46FE-A823-8C4BE758B574}" type="presParOf" srcId="{444ACC7F-9DB1-4403-9C51-81D0B79E7B25}" destId="{A6DEDF00-84CB-48E5-9968-BA5CA8D6D433}" srcOrd="9" destOrd="0" presId="urn:microsoft.com/office/officeart/2005/8/layout/vList5"/>
    <dgm:cxn modelId="{EAE704C8-3C9D-45F0-AEA0-506D53ED198C}" type="presParOf" srcId="{444ACC7F-9DB1-4403-9C51-81D0B79E7B25}" destId="{C0499065-3655-440F-AB69-0C9010D8D560}" srcOrd="10" destOrd="0" presId="urn:microsoft.com/office/officeart/2005/8/layout/vList5"/>
    <dgm:cxn modelId="{50B5D40F-CE35-4B1A-AA52-745EF5EFD5BD}" type="presParOf" srcId="{C0499065-3655-440F-AB69-0C9010D8D560}" destId="{8D125641-E518-424F-AF38-417892BEA920}" srcOrd="0" destOrd="0" presId="urn:microsoft.com/office/officeart/2005/8/layout/vList5"/>
    <dgm:cxn modelId="{790171C9-7634-4E14-AFF0-5DD514617DB4}" type="presParOf" srcId="{444ACC7F-9DB1-4403-9C51-81D0B79E7B25}" destId="{5B17C1E3-A2F7-4A26-8154-39E850A56729}" srcOrd="11" destOrd="0" presId="urn:microsoft.com/office/officeart/2005/8/layout/vList5"/>
    <dgm:cxn modelId="{F9B31B72-18DA-486D-A2FD-CA274E3C9966}" type="presParOf" srcId="{444ACC7F-9DB1-4403-9C51-81D0B79E7B25}" destId="{2492DFCF-01F3-417D-92FC-E4021005ECC6}" srcOrd="12" destOrd="0" presId="urn:microsoft.com/office/officeart/2005/8/layout/vList5"/>
    <dgm:cxn modelId="{5EADD326-40D3-4495-9EE1-A0A662F3504E}" type="presParOf" srcId="{2492DFCF-01F3-417D-92FC-E4021005ECC6}" destId="{31ABC424-90F4-4107-AC5F-22C6C9D8831E}" srcOrd="0" destOrd="0" presId="urn:microsoft.com/office/officeart/2005/8/layout/vList5"/>
    <dgm:cxn modelId="{47715268-FB4F-4AEE-922A-4AC6E041BE3E}" type="presParOf" srcId="{444ACC7F-9DB1-4403-9C51-81D0B79E7B25}" destId="{5603D495-1072-4F80-B753-217422E496A6}" srcOrd="13" destOrd="0" presId="urn:microsoft.com/office/officeart/2005/8/layout/vList5"/>
    <dgm:cxn modelId="{388DBC6D-6DF3-48B4-9BED-172BF56E55BB}" type="presParOf" srcId="{444ACC7F-9DB1-4403-9C51-81D0B79E7B25}" destId="{9B643906-14DA-4629-BEF3-AD38587AD3E6}" srcOrd="14" destOrd="0" presId="urn:microsoft.com/office/officeart/2005/8/layout/vList5"/>
    <dgm:cxn modelId="{EA369829-1DE9-4D3F-849A-B479251A0805}" type="presParOf" srcId="{9B643906-14DA-4629-BEF3-AD38587AD3E6}" destId="{B9D830CD-DBAA-4B8B-B7FA-08392B854418}" srcOrd="0" destOrd="0" presId="urn:microsoft.com/office/officeart/2005/8/layout/vList5"/>
    <dgm:cxn modelId="{F684192A-41CA-4028-BA88-F1560903B817}" type="presParOf" srcId="{444ACC7F-9DB1-4403-9C51-81D0B79E7B25}" destId="{7E7135AD-4BEB-4012-AB9F-768EF08367D1}" srcOrd="15" destOrd="0" presId="urn:microsoft.com/office/officeart/2005/8/layout/vList5"/>
    <dgm:cxn modelId="{4F2F2E07-7472-4DC7-ACA4-A83D78B13467}" type="presParOf" srcId="{444ACC7F-9DB1-4403-9C51-81D0B79E7B25}" destId="{62EF6D45-6725-482C-BBE0-2E81EEE7DC79}" srcOrd="16" destOrd="0" presId="urn:microsoft.com/office/officeart/2005/8/layout/vList5"/>
    <dgm:cxn modelId="{BF11865A-2B14-4E08-8B7D-026EC3326DCA}" type="presParOf" srcId="{62EF6D45-6725-482C-BBE0-2E81EEE7DC79}" destId="{485F7CE1-8A5C-45D8-9A26-490D9C8DEAD6}" srcOrd="0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40ACB-2D0C-433F-93D6-E29F67F3C237}">
      <dsp:nvSpPr>
        <dsp:cNvPr id="0" name=""/>
        <dsp:cNvSpPr/>
      </dsp:nvSpPr>
      <dsp:spPr>
        <a:xfrm>
          <a:off x="1774277" y="1779"/>
          <a:ext cx="1996061" cy="67373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Title</a:t>
          </a:r>
          <a:endParaRPr lang="en-GB" sz="2400" kern="1200" dirty="0"/>
        </a:p>
      </dsp:txBody>
      <dsp:txXfrm>
        <a:off x="1807166" y="34668"/>
        <a:ext cx="1930283" cy="607960"/>
      </dsp:txXfrm>
    </dsp:sp>
    <dsp:sp modelId="{55AAEFF2-DDE8-4DDD-B1A9-DA25BDCCE49D}">
      <dsp:nvSpPr>
        <dsp:cNvPr id="0" name=""/>
        <dsp:cNvSpPr/>
      </dsp:nvSpPr>
      <dsp:spPr>
        <a:xfrm>
          <a:off x="1774277" y="709204"/>
          <a:ext cx="1996061" cy="673738"/>
        </a:xfrm>
        <a:prstGeom prst="roundRect">
          <a:avLst/>
        </a:prstGeom>
        <a:solidFill>
          <a:schemeClr val="accent5">
            <a:hueOff val="-1241735"/>
            <a:satOff val="4976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Abstract</a:t>
          </a:r>
          <a:endParaRPr lang="en-GB" sz="2400" b="1" kern="1200" dirty="0"/>
        </a:p>
      </dsp:txBody>
      <dsp:txXfrm>
        <a:off x="1807166" y="742093"/>
        <a:ext cx="1930283" cy="607960"/>
      </dsp:txXfrm>
    </dsp:sp>
    <dsp:sp modelId="{3C2651F8-75A2-4F87-946D-D769515CB531}">
      <dsp:nvSpPr>
        <dsp:cNvPr id="0" name=""/>
        <dsp:cNvSpPr/>
      </dsp:nvSpPr>
      <dsp:spPr>
        <a:xfrm>
          <a:off x="1774277" y="1416630"/>
          <a:ext cx="1996061" cy="673738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List of contents</a:t>
          </a:r>
          <a:endParaRPr lang="en-GB" sz="2400" kern="1200" dirty="0"/>
        </a:p>
      </dsp:txBody>
      <dsp:txXfrm>
        <a:off x="1807166" y="1449519"/>
        <a:ext cx="1930283" cy="607960"/>
      </dsp:txXfrm>
    </dsp:sp>
    <dsp:sp modelId="{8F0C90DB-A454-4837-93F9-46BC93B63A4C}">
      <dsp:nvSpPr>
        <dsp:cNvPr id="0" name=""/>
        <dsp:cNvSpPr/>
      </dsp:nvSpPr>
      <dsp:spPr>
        <a:xfrm>
          <a:off x="1774277" y="2124056"/>
          <a:ext cx="1996061" cy="673738"/>
        </a:xfrm>
        <a:prstGeom prst="roundRect">
          <a:avLst/>
        </a:prstGeom>
        <a:solidFill>
          <a:schemeClr val="accent5">
            <a:hueOff val="-3725204"/>
            <a:satOff val="14929"/>
            <a:lumOff val="3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Introduction</a:t>
          </a:r>
          <a:endParaRPr lang="en-GB" sz="2400" b="1" kern="1200" dirty="0"/>
        </a:p>
      </dsp:txBody>
      <dsp:txXfrm>
        <a:off x="1807166" y="2156945"/>
        <a:ext cx="1930283" cy="607960"/>
      </dsp:txXfrm>
    </dsp:sp>
    <dsp:sp modelId="{C41B24CC-DE13-4D0F-979F-400129E59219}">
      <dsp:nvSpPr>
        <dsp:cNvPr id="0" name=""/>
        <dsp:cNvSpPr/>
      </dsp:nvSpPr>
      <dsp:spPr>
        <a:xfrm>
          <a:off x="1774277" y="2831482"/>
          <a:ext cx="1996061" cy="673738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Methods</a:t>
          </a:r>
          <a:endParaRPr lang="en-GB" sz="2400" b="1" kern="1200" dirty="0"/>
        </a:p>
      </dsp:txBody>
      <dsp:txXfrm>
        <a:off x="1807166" y="2864371"/>
        <a:ext cx="1930283" cy="607960"/>
      </dsp:txXfrm>
    </dsp:sp>
    <dsp:sp modelId="{8D125641-E518-424F-AF38-417892BEA920}">
      <dsp:nvSpPr>
        <dsp:cNvPr id="0" name=""/>
        <dsp:cNvSpPr/>
      </dsp:nvSpPr>
      <dsp:spPr>
        <a:xfrm>
          <a:off x="1774277" y="3538908"/>
          <a:ext cx="1996061" cy="673738"/>
        </a:xfrm>
        <a:prstGeom prst="roundRect">
          <a:avLst/>
        </a:prstGeom>
        <a:solidFill>
          <a:schemeClr val="accent5">
            <a:hueOff val="-6208672"/>
            <a:satOff val="24882"/>
            <a:lumOff val="5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Results</a:t>
          </a:r>
          <a:endParaRPr lang="en-GB" sz="2400" b="1" kern="1200" dirty="0"/>
        </a:p>
      </dsp:txBody>
      <dsp:txXfrm>
        <a:off x="1807166" y="3571797"/>
        <a:ext cx="1930283" cy="607960"/>
      </dsp:txXfrm>
    </dsp:sp>
    <dsp:sp modelId="{31ABC424-90F4-4107-AC5F-22C6C9D8831E}">
      <dsp:nvSpPr>
        <dsp:cNvPr id="0" name=""/>
        <dsp:cNvSpPr/>
      </dsp:nvSpPr>
      <dsp:spPr>
        <a:xfrm>
          <a:off x="1774277" y="4246334"/>
          <a:ext cx="1996061" cy="673738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Discussion</a:t>
          </a:r>
          <a:endParaRPr lang="en-GB" sz="2400" b="1" kern="1200" dirty="0"/>
        </a:p>
      </dsp:txBody>
      <dsp:txXfrm>
        <a:off x="1807166" y="4279223"/>
        <a:ext cx="1930283" cy="607960"/>
      </dsp:txXfrm>
    </dsp:sp>
    <dsp:sp modelId="{B9D830CD-DBAA-4B8B-B7FA-08392B854418}">
      <dsp:nvSpPr>
        <dsp:cNvPr id="0" name=""/>
        <dsp:cNvSpPr/>
      </dsp:nvSpPr>
      <dsp:spPr>
        <a:xfrm>
          <a:off x="1774277" y="4953760"/>
          <a:ext cx="1996061" cy="673738"/>
        </a:xfrm>
        <a:prstGeom prst="roundRect">
          <a:avLst/>
        </a:prstGeom>
        <a:solidFill>
          <a:schemeClr val="accent5">
            <a:hueOff val="-8692142"/>
            <a:satOff val="34835"/>
            <a:lumOff val="7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Bibliography</a:t>
          </a:r>
          <a:endParaRPr lang="en-GB" sz="2400" b="1" kern="1200" dirty="0"/>
        </a:p>
      </dsp:txBody>
      <dsp:txXfrm>
        <a:off x="1807166" y="4986649"/>
        <a:ext cx="1930283" cy="607960"/>
      </dsp:txXfrm>
    </dsp:sp>
    <dsp:sp modelId="{485F7CE1-8A5C-45D8-9A26-490D9C8DEAD6}">
      <dsp:nvSpPr>
        <dsp:cNvPr id="0" name=""/>
        <dsp:cNvSpPr/>
      </dsp:nvSpPr>
      <dsp:spPr>
        <a:xfrm>
          <a:off x="1774277" y="5661185"/>
          <a:ext cx="1996061" cy="673738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Appendices</a:t>
          </a:r>
          <a:endParaRPr lang="en-GB" sz="2400" b="1" kern="1200" dirty="0"/>
        </a:p>
      </dsp:txBody>
      <dsp:txXfrm>
        <a:off x="1807166" y="5694074"/>
        <a:ext cx="1930283" cy="6079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40ACB-2D0C-433F-93D6-E29F67F3C237}">
      <dsp:nvSpPr>
        <dsp:cNvPr id="0" name=""/>
        <dsp:cNvSpPr/>
      </dsp:nvSpPr>
      <dsp:spPr>
        <a:xfrm>
          <a:off x="1843404" y="1779"/>
          <a:ext cx="2073830" cy="67373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Title</a:t>
          </a:r>
          <a:endParaRPr lang="en-GB" sz="2400" kern="1200" dirty="0"/>
        </a:p>
      </dsp:txBody>
      <dsp:txXfrm>
        <a:off x="1876293" y="34668"/>
        <a:ext cx="2008052" cy="607960"/>
      </dsp:txXfrm>
    </dsp:sp>
    <dsp:sp modelId="{55AAEFF2-DDE8-4DDD-B1A9-DA25BDCCE49D}">
      <dsp:nvSpPr>
        <dsp:cNvPr id="0" name=""/>
        <dsp:cNvSpPr/>
      </dsp:nvSpPr>
      <dsp:spPr>
        <a:xfrm>
          <a:off x="1843404" y="709204"/>
          <a:ext cx="2073830" cy="673738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400" b="1" kern="1200" dirty="0"/>
        </a:p>
      </dsp:txBody>
      <dsp:txXfrm>
        <a:off x="1876293" y="742093"/>
        <a:ext cx="2008052" cy="607960"/>
      </dsp:txXfrm>
    </dsp:sp>
    <dsp:sp modelId="{3C2651F8-75A2-4F87-946D-D769515CB531}">
      <dsp:nvSpPr>
        <dsp:cNvPr id="0" name=""/>
        <dsp:cNvSpPr/>
      </dsp:nvSpPr>
      <dsp:spPr>
        <a:xfrm>
          <a:off x="1843404" y="1416630"/>
          <a:ext cx="2073830" cy="673738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400" kern="1200" dirty="0"/>
        </a:p>
      </dsp:txBody>
      <dsp:txXfrm>
        <a:off x="1876293" y="1449519"/>
        <a:ext cx="2008052" cy="607960"/>
      </dsp:txXfrm>
    </dsp:sp>
    <dsp:sp modelId="{8F0C90DB-A454-4837-93F9-46BC93B63A4C}">
      <dsp:nvSpPr>
        <dsp:cNvPr id="0" name=""/>
        <dsp:cNvSpPr/>
      </dsp:nvSpPr>
      <dsp:spPr>
        <a:xfrm>
          <a:off x="1843404" y="2124056"/>
          <a:ext cx="2073830" cy="673738"/>
        </a:xfrm>
        <a:prstGeom prst="roundRect">
          <a:avLst/>
        </a:prstGeom>
        <a:solidFill>
          <a:schemeClr val="accent5">
            <a:hueOff val="-3725204"/>
            <a:satOff val="14929"/>
            <a:lumOff val="3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Introduction</a:t>
          </a:r>
          <a:endParaRPr lang="en-GB" sz="2400" b="1" kern="1200" dirty="0"/>
        </a:p>
      </dsp:txBody>
      <dsp:txXfrm>
        <a:off x="1876293" y="2156945"/>
        <a:ext cx="2008052" cy="607960"/>
      </dsp:txXfrm>
    </dsp:sp>
    <dsp:sp modelId="{C41B24CC-DE13-4D0F-979F-400129E59219}">
      <dsp:nvSpPr>
        <dsp:cNvPr id="0" name=""/>
        <dsp:cNvSpPr/>
      </dsp:nvSpPr>
      <dsp:spPr>
        <a:xfrm>
          <a:off x="1843404" y="2831482"/>
          <a:ext cx="2073830" cy="673738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400" b="1" kern="1200" dirty="0"/>
        </a:p>
      </dsp:txBody>
      <dsp:txXfrm>
        <a:off x="1876293" y="2864371"/>
        <a:ext cx="2008052" cy="607960"/>
      </dsp:txXfrm>
    </dsp:sp>
    <dsp:sp modelId="{8D125641-E518-424F-AF38-417892BEA920}">
      <dsp:nvSpPr>
        <dsp:cNvPr id="0" name=""/>
        <dsp:cNvSpPr/>
      </dsp:nvSpPr>
      <dsp:spPr>
        <a:xfrm>
          <a:off x="1843404" y="3538908"/>
          <a:ext cx="2073830" cy="673738"/>
        </a:xfrm>
        <a:prstGeom prst="roundRect">
          <a:avLst/>
        </a:prstGeom>
        <a:solidFill>
          <a:schemeClr val="accent5">
            <a:hueOff val="-6208672"/>
            <a:satOff val="24882"/>
            <a:lumOff val="5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Results (incl. methods)</a:t>
          </a:r>
          <a:endParaRPr lang="en-GB" sz="2400" b="1" kern="1200" dirty="0"/>
        </a:p>
      </dsp:txBody>
      <dsp:txXfrm>
        <a:off x="1876293" y="3571797"/>
        <a:ext cx="2008052" cy="607960"/>
      </dsp:txXfrm>
    </dsp:sp>
    <dsp:sp modelId="{31ABC424-90F4-4107-AC5F-22C6C9D8831E}">
      <dsp:nvSpPr>
        <dsp:cNvPr id="0" name=""/>
        <dsp:cNvSpPr/>
      </dsp:nvSpPr>
      <dsp:spPr>
        <a:xfrm>
          <a:off x="1843404" y="4246334"/>
          <a:ext cx="2073830" cy="673738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Discussion</a:t>
          </a:r>
          <a:endParaRPr lang="en-GB" sz="2400" b="1" kern="1200" dirty="0"/>
        </a:p>
      </dsp:txBody>
      <dsp:txXfrm>
        <a:off x="1876293" y="4279223"/>
        <a:ext cx="2008052" cy="607960"/>
      </dsp:txXfrm>
    </dsp:sp>
    <dsp:sp modelId="{B9D830CD-DBAA-4B8B-B7FA-08392B854418}">
      <dsp:nvSpPr>
        <dsp:cNvPr id="0" name=""/>
        <dsp:cNvSpPr/>
      </dsp:nvSpPr>
      <dsp:spPr>
        <a:xfrm>
          <a:off x="1843404" y="4953760"/>
          <a:ext cx="2073830" cy="673738"/>
        </a:xfrm>
        <a:prstGeom prst="roundRect">
          <a:avLst/>
        </a:prstGeom>
        <a:solidFill>
          <a:schemeClr val="accent5">
            <a:hueOff val="-8692142"/>
            <a:satOff val="34835"/>
            <a:lumOff val="7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Bibliography</a:t>
          </a:r>
          <a:endParaRPr lang="en-GB" sz="2400" b="1" kern="1200" dirty="0"/>
        </a:p>
      </dsp:txBody>
      <dsp:txXfrm>
        <a:off x="1876293" y="4986649"/>
        <a:ext cx="2008052" cy="607960"/>
      </dsp:txXfrm>
    </dsp:sp>
    <dsp:sp modelId="{485F7CE1-8A5C-45D8-9A26-490D9C8DEAD6}">
      <dsp:nvSpPr>
        <dsp:cNvPr id="0" name=""/>
        <dsp:cNvSpPr/>
      </dsp:nvSpPr>
      <dsp:spPr>
        <a:xfrm>
          <a:off x="1843404" y="5661185"/>
          <a:ext cx="2073830" cy="673738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400" b="1" kern="1200" dirty="0"/>
        </a:p>
      </dsp:txBody>
      <dsp:txXfrm>
        <a:off x="1876293" y="5694074"/>
        <a:ext cx="2008052" cy="607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C3906-A8C1-4EFE-B557-75D32602906B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352CD-CCCB-4F3F-8767-D93F6E7555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33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39000-CF91-4B52-84C2-855C1258F34B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90AB4-05D4-4585-9AEA-8ECCFCB144B9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For report writing</a:t>
            </a:r>
            <a:r>
              <a:rPr lang="en-GB" baseline="0" dirty="0" smtClean="0"/>
              <a:t> the kind of information that you include can be primarily primary or secondary</a:t>
            </a:r>
            <a:r>
              <a:rPr lang="en-GB" baseline="0" dirty="0" smtClean="0"/>
              <a:t>.</a:t>
            </a:r>
            <a:endParaRPr lang="en-GB" baseline="0" dirty="0" smtClean="0"/>
          </a:p>
          <a:p>
            <a:r>
              <a:rPr lang="en-GB" baseline="0" dirty="0" smtClean="0"/>
              <a:t>Primary: research data generated by the student such as questionnaires, observation, interviews</a:t>
            </a:r>
          </a:p>
          <a:p>
            <a:r>
              <a:rPr lang="en-GB" baseline="0" dirty="0" smtClean="0"/>
              <a:t>Secondary: research data or theories/ideas generated by others. These of course need to be referenced clearly to avoid plagiarism.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39000-CF91-4B52-84C2-855C1258F34B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90AB4-05D4-4585-9AEA-8ECCFCB144B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39000-CF91-4B52-84C2-855C1258F34B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If the students want good marks they need to go through this process:</a:t>
            </a:r>
          </a:p>
          <a:p>
            <a:r>
              <a:rPr lang="en-GB" baseline="0" dirty="0" smtClean="0"/>
              <a:t>Interpretation (making sure they know what the question is asking them. Most students who fail assignments are not bad at writing but have just misunderstood what the question was about). </a:t>
            </a:r>
          </a:p>
          <a:p>
            <a:r>
              <a:rPr lang="en-GB" baseline="0" dirty="0" smtClean="0"/>
              <a:t>Research (finding our what other people have written in this area, or finding </a:t>
            </a:r>
            <a:r>
              <a:rPr lang="en-GB" baseline="0" dirty="0" err="1" smtClean="0"/>
              <a:t>relevnt</a:t>
            </a:r>
            <a:r>
              <a:rPr lang="en-GB" baseline="0" dirty="0" smtClean="0"/>
              <a:t> facts/stats)</a:t>
            </a:r>
          </a:p>
          <a:p>
            <a:r>
              <a:rPr lang="en-GB" baseline="0" dirty="0" smtClean="0"/>
              <a:t>Planning  (brainstorming and then deciding on a structure)</a:t>
            </a:r>
          </a:p>
          <a:p>
            <a:r>
              <a:rPr lang="en-GB" baseline="0" dirty="0" smtClean="0"/>
              <a:t>Writing!</a:t>
            </a:r>
          </a:p>
          <a:p>
            <a:r>
              <a:rPr lang="en-GB" baseline="0" dirty="0" smtClean="0"/>
              <a:t>Revision (checking it for mistakes before you hand it in!)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39000-CF91-4B52-84C2-855C1258F34B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890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51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75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87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7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23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611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707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68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19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90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59D1F-9514-4FAC-8EC3-5A46394847F8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B3C5E-1DA4-429F-A433-EDD6F2FE9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17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frm=1&amp;source=images&amp;cd=&amp;cad=rja&amp;docid=dwV6RkY0gwbJcM&amp;tbnid=YAEMyGEw4vnuAM:&amp;ved=0CAUQjRw&amp;url=http://www.milbankarchitects.net/inventory-writing/&amp;ei=FzlpUtLWBIi10wWtoIBg&amp;bvm=bv.55123115,d.d2k&amp;psig=AFQjCNEg6OXsV_6d0C4piWibmS7InntLyg&amp;ust=138271399210582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vle.westking.ac.uk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frm=1&amp;source=images&amp;cd=&amp;cad=rja&amp;docid=nbyvld8zrx5DBM&amp;tbnid=8404dMC4VlhcGM:&amp;ved=0CAUQjRw&amp;url=http://www.retailtrust.org.uk/eap/reports/114/2/3&amp;ei=TkJpUpvaM-Gk0QWGp4HAAQ&amp;bvm=bv.55123115,d.d2k&amp;psig=AFQjCNFOcZnXFD7AOyZZ3GCMakN2JywZow&amp;ust=138271620530979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76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1" name="Line 75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2" name="Line 74"/>
          <p:cNvSpPr>
            <a:spLocks noChangeShapeType="1"/>
          </p:cNvSpPr>
          <p:nvPr/>
        </p:nvSpPr>
        <p:spPr bwMode="auto">
          <a:xfrm>
            <a:off x="-1370013" y="-457200"/>
            <a:ext cx="11887201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3" name="Line 73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4" name="Line 72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5" name="Line 71"/>
          <p:cNvSpPr>
            <a:spLocks noChangeShapeType="1"/>
          </p:cNvSpPr>
          <p:nvPr/>
        </p:nvSpPr>
        <p:spPr bwMode="auto">
          <a:xfrm>
            <a:off x="-1257300" y="-342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6" name="Line 70"/>
          <p:cNvSpPr>
            <a:spLocks noChangeShapeType="1"/>
          </p:cNvSpPr>
          <p:nvPr/>
        </p:nvSpPr>
        <p:spPr bwMode="auto">
          <a:xfrm>
            <a:off x="0" y="3333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7" name="Line 69"/>
          <p:cNvSpPr>
            <a:spLocks noChangeShapeType="1"/>
          </p:cNvSpPr>
          <p:nvPr/>
        </p:nvSpPr>
        <p:spPr bwMode="auto">
          <a:xfrm>
            <a:off x="-1044575" y="5492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8" name="Line 68"/>
          <p:cNvSpPr>
            <a:spLocks noChangeShapeType="1"/>
          </p:cNvSpPr>
          <p:nvPr/>
        </p:nvSpPr>
        <p:spPr bwMode="auto">
          <a:xfrm>
            <a:off x="-1257300" y="3333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9" name="Line 67"/>
          <p:cNvSpPr>
            <a:spLocks noChangeShapeType="1"/>
          </p:cNvSpPr>
          <p:nvPr/>
        </p:nvSpPr>
        <p:spPr bwMode="auto">
          <a:xfrm>
            <a:off x="-1260475" y="5492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0" name="Line 66"/>
          <p:cNvSpPr>
            <a:spLocks noChangeShapeType="1"/>
          </p:cNvSpPr>
          <p:nvPr/>
        </p:nvSpPr>
        <p:spPr bwMode="auto">
          <a:xfrm>
            <a:off x="-1260475" y="7651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1" name="Line 65"/>
          <p:cNvSpPr>
            <a:spLocks noChangeShapeType="1"/>
          </p:cNvSpPr>
          <p:nvPr/>
        </p:nvSpPr>
        <p:spPr bwMode="auto">
          <a:xfrm>
            <a:off x="-1371600" y="1028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2" name="Line 64"/>
          <p:cNvSpPr>
            <a:spLocks noChangeShapeType="1"/>
          </p:cNvSpPr>
          <p:nvPr/>
        </p:nvSpPr>
        <p:spPr bwMode="auto">
          <a:xfrm>
            <a:off x="-1371600" y="1257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3" name="Line 63"/>
          <p:cNvSpPr>
            <a:spLocks noChangeShapeType="1"/>
          </p:cNvSpPr>
          <p:nvPr/>
        </p:nvSpPr>
        <p:spPr bwMode="auto">
          <a:xfrm>
            <a:off x="-1371600" y="1485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4" name="Line 62"/>
          <p:cNvSpPr>
            <a:spLocks noChangeShapeType="1"/>
          </p:cNvSpPr>
          <p:nvPr/>
        </p:nvSpPr>
        <p:spPr bwMode="auto">
          <a:xfrm>
            <a:off x="-1371600" y="1714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5" name="Line 61"/>
          <p:cNvSpPr>
            <a:spLocks noChangeShapeType="1"/>
          </p:cNvSpPr>
          <p:nvPr/>
        </p:nvSpPr>
        <p:spPr bwMode="auto">
          <a:xfrm>
            <a:off x="-1371600" y="1943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6" name="Line 60"/>
          <p:cNvSpPr>
            <a:spLocks noChangeShapeType="1"/>
          </p:cNvSpPr>
          <p:nvPr/>
        </p:nvSpPr>
        <p:spPr bwMode="auto">
          <a:xfrm>
            <a:off x="-1371600" y="2171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7" name="Line 59"/>
          <p:cNvSpPr>
            <a:spLocks noChangeShapeType="1"/>
          </p:cNvSpPr>
          <p:nvPr/>
        </p:nvSpPr>
        <p:spPr bwMode="auto">
          <a:xfrm>
            <a:off x="-1371600" y="2400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8" name="Line 58"/>
          <p:cNvSpPr>
            <a:spLocks noChangeShapeType="1"/>
          </p:cNvSpPr>
          <p:nvPr/>
        </p:nvSpPr>
        <p:spPr bwMode="auto">
          <a:xfrm>
            <a:off x="-1485900" y="2628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69" name="Line 57"/>
          <p:cNvSpPr>
            <a:spLocks noChangeShapeType="1"/>
          </p:cNvSpPr>
          <p:nvPr/>
        </p:nvSpPr>
        <p:spPr bwMode="auto">
          <a:xfrm>
            <a:off x="-1257300" y="2857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0" name="Line 56"/>
          <p:cNvSpPr>
            <a:spLocks noChangeShapeType="1"/>
          </p:cNvSpPr>
          <p:nvPr/>
        </p:nvSpPr>
        <p:spPr bwMode="auto">
          <a:xfrm>
            <a:off x="-1371600" y="3086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1" name="Line 55"/>
          <p:cNvSpPr>
            <a:spLocks noChangeShapeType="1"/>
          </p:cNvSpPr>
          <p:nvPr/>
        </p:nvSpPr>
        <p:spPr bwMode="auto">
          <a:xfrm>
            <a:off x="-1371600" y="3314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2" name="Line 54"/>
          <p:cNvSpPr>
            <a:spLocks noChangeShapeType="1"/>
          </p:cNvSpPr>
          <p:nvPr/>
        </p:nvSpPr>
        <p:spPr bwMode="auto">
          <a:xfrm>
            <a:off x="-1257300" y="3543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3" name="Line 53"/>
          <p:cNvSpPr>
            <a:spLocks noChangeShapeType="1"/>
          </p:cNvSpPr>
          <p:nvPr/>
        </p:nvSpPr>
        <p:spPr bwMode="auto">
          <a:xfrm>
            <a:off x="-1371600" y="3771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4" name="Line 52"/>
          <p:cNvSpPr>
            <a:spLocks noChangeShapeType="1"/>
          </p:cNvSpPr>
          <p:nvPr/>
        </p:nvSpPr>
        <p:spPr bwMode="auto">
          <a:xfrm>
            <a:off x="-1257300" y="4000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5" name="Line 51"/>
          <p:cNvSpPr>
            <a:spLocks noChangeShapeType="1"/>
          </p:cNvSpPr>
          <p:nvPr/>
        </p:nvSpPr>
        <p:spPr bwMode="auto">
          <a:xfrm>
            <a:off x="-1371600" y="4229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6" name="Line 50"/>
          <p:cNvSpPr>
            <a:spLocks noChangeShapeType="1"/>
          </p:cNvSpPr>
          <p:nvPr/>
        </p:nvSpPr>
        <p:spPr bwMode="auto">
          <a:xfrm>
            <a:off x="-1257300" y="4457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7" name="Line 49"/>
          <p:cNvSpPr>
            <a:spLocks noChangeShapeType="1"/>
          </p:cNvSpPr>
          <p:nvPr/>
        </p:nvSpPr>
        <p:spPr bwMode="auto">
          <a:xfrm>
            <a:off x="-1371600" y="4686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8" name="Line 48"/>
          <p:cNvSpPr>
            <a:spLocks noChangeShapeType="1"/>
          </p:cNvSpPr>
          <p:nvPr/>
        </p:nvSpPr>
        <p:spPr bwMode="auto">
          <a:xfrm>
            <a:off x="-1371600" y="4914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79" name="Line 47"/>
          <p:cNvSpPr>
            <a:spLocks noChangeShapeType="1"/>
          </p:cNvSpPr>
          <p:nvPr/>
        </p:nvSpPr>
        <p:spPr bwMode="auto">
          <a:xfrm>
            <a:off x="-1371600" y="5143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80" name="Line 46"/>
          <p:cNvSpPr>
            <a:spLocks noChangeShapeType="1"/>
          </p:cNvSpPr>
          <p:nvPr/>
        </p:nvSpPr>
        <p:spPr bwMode="auto">
          <a:xfrm>
            <a:off x="-1257300" y="5372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81" name="Line 45"/>
          <p:cNvSpPr>
            <a:spLocks noChangeShapeType="1"/>
          </p:cNvSpPr>
          <p:nvPr/>
        </p:nvSpPr>
        <p:spPr bwMode="auto">
          <a:xfrm>
            <a:off x="-1257300" y="5600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82" name="Line 44"/>
          <p:cNvSpPr>
            <a:spLocks noChangeShapeType="1"/>
          </p:cNvSpPr>
          <p:nvPr/>
        </p:nvSpPr>
        <p:spPr bwMode="auto">
          <a:xfrm>
            <a:off x="-1257300" y="5829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83" name="Line 43"/>
          <p:cNvSpPr>
            <a:spLocks noChangeShapeType="1"/>
          </p:cNvSpPr>
          <p:nvPr/>
        </p:nvSpPr>
        <p:spPr bwMode="auto">
          <a:xfrm>
            <a:off x="1116013" y="0"/>
            <a:ext cx="0" cy="777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84" name="Oval 42"/>
          <p:cNvSpPr>
            <a:spLocks noChangeArrowheads="1"/>
          </p:cNvSpPr>
          <p:nvPr/>
        </p:nvSpPr>
        <p:spPr bwMode="auto">
          <a:xfrm>
            <a:off x="468313" y="2192338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5" name="Oval 41"/>
          <p:cNvSpPr>
            <a:spLocks noChangeArrowheads="1"/>
          </p:cNvSpPr>
          <p:nvPr/>
        </p:nvSpPr>
        <p:spPr bwMode="auto">
          <a:xfrm>
            <a:off x="468313" y="422116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6" name="Rectangle 77"/>
          <p:cNvSpPr>
            <a:spLocks noChangeArrowheads="1"/>
          </p:cNvSpPr>
          <p:nvPr/>
        </p:nvSpPr>
        <p:spPr bwMode="auto">
          <a:xfrm>
            <a:off x="-228600" y="-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7" name="Line 78"/>
          <p:cNvSpPr>
            <a:spLocks noChangeShapeType="1"/>
          </p:cNvSpPr>
          <p:nvPr/>
        </p:nvSpPr>
        <p:spPr bwMode="auto">
          <a:xfrm>
            <a:off x="-1041400" y="6045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88" name="Line 79"/>
          <p:cNvSpPr>
            <a:spLocks noChangeShapeType="1"/>
          </p:cNvSpPr>
          <p:nvPr/>
        </p:nvSpPr>
        <p:spPr bwMode="auto">
          <a:xfrm>
            <a:off x="-825500" y="6261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89" name="Line 80"/>
          <p:cNvSpPr>
            <a:spLocks noChangeShapeType="1"/>
          </p:cNvSpPr>
          <p:nvPr/>
        </p:nvSpPr>
        <p:spPr bwMode="auto">
          <a:xfrm>
            <a:off x="-1044575" y="64770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90" name="Line 81"/>
          <p:cNvSpPr>
            <a:spLocks noChangeShapeType="1"/>
          </p:cNvSpPr>
          <p:nvPr/>
        </p:nvSpPr>
        <p:spPr bwMode="auto">
          <a:xfrm>
            <a:off x="-609600" y="64770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91" name="Line 82"/>
          <p:cNvSpPr>
            <a:spLocks noChangeShapeType="1"/>
          </p:cNvSpPr>
          <p:nvPr/>
        </p:nvSpPr>
        <p:spPr bwMode="auto">
          <a:xfrm>
            <a:off x="-393700" y="6692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132" name="Rectangle 84"/>
          <p:cNvSpPr>
            <a:spLocks noGrp="1" noChangeArrowheads="1"/>
          </p:cNvSpPr>
          <p:nvPr>
            <p:ph type="ctrTitle"/>
          </p:nvPr>
        </p:nvSpPr>
        <p:spPr>
          <a:xfrm>
            <a:off x="395536" y="764704"/>
            <a:ext cx="8532440" cy="1871663"/>
          </a:xfrm>
          <a:solidFill>
            <a:srgbClr val="FFFFFF"/>
          </a:solidFill>
        </p:spPr>
        <p:txBody>
          <a:bodyPr/>
          <a:lstStyle/>
          <a:p>
            <a:pPr eaLnBrk="1" hangingPunct="1"/>
            <a:r>
              <a:rPr lang="en-GB" sz="10000" dirty="0" smtClean="0">
                <a:solidFill>
                  <a:srgbClr val="6600CC"/>
                </a:solidFill>
                <a:latin typeface="Freestyle Script" pitchFamily="66" charset="0"/>
              </a:rPr>
              <a:t>Report Writing</a:t>
            </a:r>
          </a:p>
        </p:txBody>
      </p:sp>
      <p:pic>
        <p:nvPicPr>
          <p:cNvPr id="45" name="Picture 2" descr="http://www.milbankarchitects.net/wp-content/uploads/2013/01/report_writing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86126" y="3284984"/>
            <a:ext cx="3429000" cy="3429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4503254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3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3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3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13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3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8726850">
            <a:off x="-1162070" y="1478024"/>
            <a:ext cx="11612158" cy="38688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07504" y="0"/>
            <a:ext cx="1962396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Essays</a:t>
            </a:r>
            <a:endParaRPr lang="en-US" sz="2800" b="0" cap="none" spc="0" dirty="0">
              <a:ln w="18415" cmpd="sng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39907" y="0"/>
            <a:ext cx="2368597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Reports</a:t>
            </a:r>
            <a:endParaRPr lang="en-US" sz="5400" b="0" cap="none" spc="0" dirty="0">
              <a:ln w="18415" cmpd="sng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00B0F0"/>
              </a:soli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23330"/>
            <a:ext cx="446449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Answers a specific question or set of questions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644008" y="1733907"/>
            <a:ext cx="446449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Presents and analyses information, data or statistics</a:t>
            </a:r>
            <a:endParaRPr lang="en-GB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644008" y="2564904"/>
            <a:ext cx="446449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Often includes primary research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3814724"/>
            <a:ext cx="446449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Discusses opinions and arguments</a:t>
            </a:r>
            <a:endParaRPr lang="en-GB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4286203"/>
            <a:ext cx="446449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Allows for new ideas</a:t>
            </a:r>
            <a:endParaRPr lang="en-GB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644008" y="5468376"/>
            <a:ext cx="446449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Follows a formal structure</a:t>
            </a:r>
            <a:endParaRPr lang="en-GB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644009" y="2996951"/>
            <a:ext cx="446449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Demonstrates knowledge and research</a:t>
            </a:r>
            <a:endParaRPr lang="en-GB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644008" y="4676288"/>
            <a:ext cx="446449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Presents the results of an investigation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3026569"/>
            <a:ext cx="446449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Demonstrates knowledge and research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644008" y="5900424"/>
            <a:ext cx="446449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May contain graphs and charts to illustrate findings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12786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-1370013" y="-457200"/>
            <a:ext cx="11887201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-1257300" y="-342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3333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-1044575" y="5492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-1257300" y="3333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-1260475" y="5492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-1260475" y="7651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-1371600" y="1028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-1371600" y="1257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-1371600" y="1485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-1371600" y="1714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-1371600" y="1943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-1371600" y="2171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-1371600" y="2400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-1485900" y="2628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>
            <a:off x="-1257300" y="2857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-1371600" y="3086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>
            <a:off x="-1371600" y="3314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>
            <a:off x="-1257300" y="3543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>
            <a:off x="-1371600" y="3771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-1257300" y="4000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>
            <a:off x="-1371600" y="4229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-1257300" y="4457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-1371600" y="4686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>
            <a:off x="-1371600" y="4914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-1371600" y="5143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-1257300" y="5372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>
            <a:off x="-1257300" y="5600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>
            <a:off x="-1257300" y="5829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1" name="Line 35"/>
          <p:cNvSpPr>
            <a:spLocks noChangeShapeType="1"/>
          </p:cNvSpPr>
          <p:nvPr/>
        </p:nvSpPr>
        <p:spPr bwMode="auto">
          <a:xfrm>
            <a:off x="1116013" y="0"/>
            <a:ext cx="0" cy="777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2" name="Oval 36"/>
          <p:cNvSpPr>
            <a:spLocks noChangeArrowheads="1"/>
          </p:cNvSpPr>
          <p:nvPr/>
        </p:nvSpPr>
        <p:spPr bwMode="auto">
          <a:xfrm>
            <a:off x="468313" y="2192338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3" name="Oval 37"/>
          <p:cNvSpPr>
            <a:spLocks noChangeArrowheads="1"/>
          </p:cNvSpPr>
          <p:nvPr/>
        </p:nvSpPr>
        <p:spPr bwMode="auto">
          <a:xfrm>
            <a:off x="468313" y="422116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-228600" y="-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35" name="Line 39"/>
          <p:cNvSpPr>
            <a:spLocks noChangeShapeType="1"/>
          </p:cNvSpPr>
          <p:nvPr/>
        </p:nvSpPr>
        <p:spPr bwMode="auto">
          <a:xfrm>
            <a:off x="-1041400" y="6045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6" name="Line 40"/>
          <p:cNvSpPr>
            <a:spLocks noChangeShapeType="1"/>
          </p:cNvSpPr>
          <p:nvPr/>
        </p:nvSpPr>
        <p:spPr bwMode="auto">
          <a:xfrm>
            <a:off x="-825500" y="6261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-1044575" y="64770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>
            <a:off x="-609600" y="64770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9" name="Line 43"/>
          <p:cNvSpPr>
            <a:spLocks noChangeShapeType="1"/>
          </p:cNvSpPr>
          <p:nvPr/>
        </p:nvSpPr>
        <p:spPr bwMode="auto">
          <a:xfrm>
            <a:off x="-393700" y="6692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ctrTitle"/>
          </p:nvPr>
        </p:nvSpPr>
        <p:spPr>
          <a:xfrm>
            <a:off x="1258888" y="404813"/>
            <a:ext cx="7272337" cy="5616575"/>
          </a:xfrm>
          <a:solidFill>
            <a:srgbClr val="0D2DB3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Information included in a report</a:t>
            </a:r>
            <a:br>
              <a:rPr lang="en-GB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Primary research</a:t>
            </a:r>
            <a:br>
              <a:rPr lang="en-GB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Secondary research</a:t>
            </a:r>
            <a:br>
              <a:rPr lang="en-GB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 rot="20882314">
            <a:off x="6445272" y="4930935"/>
            <a:ext cx="208262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Freestyle Script" pitchFamily="66" charset="0"/>
                <a:hlinkClick r:id="rId3"/>
              </a:rPr>
              <a:t>Plagiarism</a:t>
            </a:r>
            <a:r>
              <a:rPr lang="en-GB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Freestyle Script" pitchFamily="66" charset="0"/>
                <a:hlinkClick r:id="rId3"/>
              </a:rPr>
              <a:t> </a:t>
            </a:r>
            <a:endParaRPr lang="en-GB" dirty="0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3683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8726850">
            <a:off x="-1162071" y="1480000"/>
            <a:ext cx="11612158" cy="38688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63681388"/>
              </p:ext>
            </p:extLst>
          </p:nvPr>
        </p:nvGraphicFramePr>
        <p:xfrm>
          <a:off x="-1188640" y="246074"/>
          <a:ext cx="5544616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85246307"/>
              </p:ext>
            </p:extLst>
          </p:nvPr>
        </p:nvGraphicFramePr>
        <p:xfrm>
          <a:off x="899592" y="246074"/>
          <a:ext cx="576064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076056" y="4869160"/>
            <a:ext cx="3456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Sections and headings used will depend on the type of information included in your report.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Teachers will normally tell you which sections they want you to include in a particular assignment.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61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-1370013" y="-457200"/>
            <a:ext cx="11887201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-1257300" y="-342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3333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-1044575" y="5492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-1257300" y="3333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-1260475" y="5492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-1260475" y="7651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-1371600" y="1028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-1371600" y="1257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-1371600" y="1485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-1371600" y="1714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-1371600" y="1943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-1371600" y="2171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-1371600" y="2400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-1485900" y="2628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>
            <a:off x="-1257300" y="2857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-1371600" y="3086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>
            <a:off x="-1371600" y="3314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>
            <a:off x="-1257300" y="3543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>
            <a:off x="-1371600" y="3771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-1257300" y="4000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>
            <a:off x="-1371600" y="4229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-1257300" y="4457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-1371600" y="4686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>
            <a:off x="-1371600" y="4914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-1371600" y="5143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-1257300" y="5372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>
            <a:off x="-1257300" y="5600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>
            <a:off x="-1257300" y="5829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1" name="Line 35"/>
          <p:cNvSpPr>
            <a:spLocks noChangeShapeType="1"/>
          </p:cNvSpPr>
          <p:nvPr/>
        </p:nvSpPr>
        <p:spPr bwMode="auto">
          <a:xfrm>
            <a:off x="1116013" y="0"/>
            <a:ext cx="0" cy="777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2" name="Oval 36"/>
          <p:cNvSpPr>
            <a:spLocks noChangeArrowheads="1"/>
          </p:cNvSpPr>
          <p:nvPr/>
        </p:nvSpPr>
        <p:spPr bwMode="auto">
          <a:xfrm>
            <a:off x="468313" y="2192338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3" name="Oval 37"/>
          <p:cNvSpPr>
            <a:spLocks noChangeArrowheads="1"/>
          </p:cNvSpPr>
          <p:nvPr/>
        </p:nvSpPr>
        <p:spPr bwMode="auto">
          <a:xfrm>
            <a:off x="468313" y="422116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-228600" y="-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35" name="Line 39"/>
          <p:cNvSpPr>
            <a:spLocks noChangeShapeType="1"/>
          </p:cNvSpPr>
          <p:nvPr/>
        </p:nvSpPr>
        <p:spPr bwMode="auto">
          <a:xfrm>
            <a:off x="-1041400" y="6045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6" name="Line 40"/>
          <p:cNvSpPr>
            <a:spLocks noChangeShapeType="1"/>
          </p:cNvSpPr>
          <p:nvPr/>
        </p:nvSpPr>
        <p:spPr bwMode="auto">
          <a:xfrm>
            <a:off x="-825500" y="6261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-1044575" y="64770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>
            <a:off x="-609600" y="64770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9" name="Line 43"/>
          <p:cNvSpPr>
            <a:spLocks noChangeShapeType="1"/>
          </p:cNvSpPr>
          <p:nvPr/>
        </p:nvSpPr>
        <p:spPr bwMode="auto">
          <a:xfrm>
            <a:off x="-393700" y="6692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" name="Rectangle 44"/>
          <p:cNvSpPr txBox="1">
            <a:spLocks noChangeArrowheads="1"/>
          </p:cNvSpPr>
          <p:nvPr/>
        </p:nvSpPr>
        <p:spPr bwMode="auto">
          <a:xfrm>
            <a:off x="1481931" y="549275"/>
            <a:ext cx="7272337" cy="5616575"/>
          </a:xfrm>
          <a:prstGeom prst="rect">
            <a:avLst/>
          </a:prstGeom>
          <a:solidFill>
            <a:srgbClr val="E7E7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72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Report Language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3600" kern="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kern="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GB" sz="3600" kern="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rd</a:t>
            </a:r>
            <a:r>
              <a:rPr lang="en-GB" sz="3600" kern="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Person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E13FB7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Formal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kern="0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Straightforward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Cautious</a:t>
            </a:r>
            <a:r>
              <a:rPr kumimoji="0" lang="en-GB" sz="8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  <a:t/>
            </a:r>
            <a:br>
              <a:rPr kumimoji="0" lang="en-GB" sz="8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reestyle Script" pitchFamily="66" charset="0"/>
                <a:ea typeface="+mj-ea"/>
                <a:cs typeface="+mj-cs"/>
              </a:rPr>
            </a:br>
            <a:endParaRPr kumimoji="0" lang="en-GB" sz="80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Freestyle Script" pitchFamily="66" charset="0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2510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-1370013" y="-457200"/>
            <a:ext cx="11887201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257300" y="-457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-1257300" y="-342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0" y="3333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-1044575" y="5492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-1257300" y="3333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-1260475" y="5492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-1260475" y="765175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-1371600" y="1028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-1371600" y="1257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-1371600" y="1485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-1371600" y="1714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-1371600" y="1943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-1371600" y="2171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-1371600" y="2400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-1485900" y="2628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-1257300" y="2857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>
            <a:off x="-1371600" y="3086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-1371600" y="3314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-1257300" y="3543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-1371600" y="3771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>
            <a:off x="-1257300" y="4000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-1371600" y="4229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-1257300" y="4457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>
            <a:off x="-1371600" y="4686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>
            <a:off x="-1371600" y="4914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>
            <a:off x="-1371600" y="51435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-1257300" y="5372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>
            <a:off x="-1257300" y="56007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4" name="Line 34"/>
          <p:cNvSpPr>
            <a:spLocks noChangeShapeType="1"/>
          </p:cNvSpPr>
          <p:nvPr/>
        </p:nvSpPr>
        <p:spPr bwMode="auto">
          <a:xfrm>
            <a:off x="-1257300" y="58293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5" name="Line 35"/>
          <p:cNvSpPr>
            <a:spLocks noChangeShapeType="1"/>
          </p:cNvSpPr>
          <p:nvPr/>
        </p:nvSpPr>
        <p:spPr bwMode="auto">
          <a:xfrm>
            <a:off x="1116013" y="0"/>
            <a:ext cx="0" cy="777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56" name="Oval 36"/>
          <p:cNvSpPr>
            <a:spLocks noChangeArrowheads="1"/>
          </p:cNvSpPr>
          <p:nvPr/>
        </p:nvSpPr>
        <p:spPr bwMode="auto">
          <a:xfrm>
            <a:off x="468313" y="2192338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7" name="Oval 37"/>
          <p:cNvSpPr>
            <a:spLocks noChangeArrowheads="1"/>
          </p:cNvSpPr>
          <p:nvPr/>
        </p:nvSpPr>
        <p:spPr bwMode="auto">
          <a:xfrm>
            <a:off x="468313" y="422116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-228600" y="-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59" name="Line 39"/>
          <p:cNvSpPr>
            <a:spLocks noChangeShapeType="1"/>
          </p:cNvSpPr>
          <p:nvPr/>
        </p:nvSpPr>
        <p:spPr bwMode="auto">
          <a:xfrm>
            <a:off x="-1041400" y="60452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-825500" y="62611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61" name="Line 41"/>
          <p:cNvSpPr>
            <a:spLocks noChangeShapeType="1"/>
          </p:cNvSpPr>
          <p:nvPr/>
        </p:nvSpPr>
        <p:spPr bwMode="auto">
          <a:xfrm>
            <a:off x="-1044575" y="64770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62" name="Line 42"/>
          <p:cNvSpPr>
            <a:spLocks noChangeShapeType="1"/>
          </p:cNvSpPr>
          <p:nvPr/>
        </p:nvSpPr>
        <p:spPr bwMode="auto">
          <a:xfrm>
            <a:off x="-609600" y="64770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>
            <a:off x="-393700" y="6692900"/>
            <a:ext cx="11887200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ctrTitle"/>
          </p:nvPr>
        </p:nvSpPr>
        <p:spPr>
          <a:xfrm>
            <a:off x="1403350" y="549275"/>
            <a:ext cx="7272338" cy="5616575"/>
          </a:xfrm>
          <a:solidFill>
            <a:srgbClr val="E7E7FF"/>
          </a:solidFill>
        </p:spPr>
        <p:txBody>
          <a:bodyPr>
            <a:normAutofit fontScale="90000"/>
          </a:bodyPr>
          <a:lstStyle/>
          <a:p>
            <a:pPr algn="l" eaLnBrk="1" hangingPunct="1">
              <a:buFont typeface="Wingdings" pitchFamily="2" charset="2"/>
              <a:buNone/>
            </a:pPr>
            <a:r>
              <a:rPr lang="en-GB" sz="9200" dirty="0" smtClean="0">
                <a:solidFill>
                  <a:srgbClr val="0000FF"/>
                </a:solidFill>
                <a:latin typeface="Freestyle Script" pitchFamily="66" charset="0"/>
              </a:rPr>
              <a:t>I want top marks!</a:t>
            </a:r>
            <a: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  <a:t>    </a:t>
            </a:r>
            <a:b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  <a:t/>
            </a:r>
            <a:b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  <a:t>Interpretation</a:t>
            </a:r>
            <a:b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  <a:t>Research</a:t>
            </a:r>
            <a:b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  <a:t>Planning</a:t>
            </a:r>
            <a:b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  <a:t>Writing</a:t>
            </a:r>
            <a:b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  <a:t>Revision</a:t>
            </a:r>
            <a:b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</a:br>
            <a:r>
              <a:rPr lang="en-GB" sz="4100" dirty="0" smtClean="0">
                <a:solidFill>
                  <a:srgbClr val="0000FF"/>
                </a:solidFill>
                <a:latin typeface="Verdana" pitchFamily="34" charset="0"/>
              </a:rPr>
              <a:t>  </a:t>
            </a:r>
          </a:p>
        </p:txBody>
      </p:sp>
      <p:pic>
        <p:nvPicPr>
          <p:cNvPr id="22530" name="Picture 2" descr="http://www.retailtrust.org.uk/assets/other/Reports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D4D8E3"/>
              </a:clrFrom>
              <a:clrTo>
                <a:srgbClr val="D4D8E3">
                  <a:alpha val="0"/>
                </a:srgbClr>
              </a:clrTo>
            </a:clrChange>
          </a:blip>
          <a:srcRect l="16237"/>
          <a:stretch>
            <a:fillRect/>
          </a:stretch>
        </p:blipFill>
        <p:spPr bwMode="auto">
          <a:xfrm>
            <a:off x="4427984" y="3356992"/>
            <a:ext cx="4320480" cy="32106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95486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279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Report Writing</vt:lpstr>
      <vt:lpstr>PowerPoint Presentation</vt:lpstr>
      <vt:lpstr>Information included in a report  Primary research Secondary research </vt:lpstr>
      <vt:lpstr>PowerPoint Presentation</vt:lpstr>
      <vt:lpstr>PowerPoint Presentation</vt:lpstr>
      <vt:lpstr>I want top marks!      Interpretation Research Planning Writing Revision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Writing</dc:title>
  <dc:creator>Claire Harrop</dc:creator>
  <cp:lastModifiedBy>Claire Harrop</cp:lastModifiedBy>
  <cp:revision>6</cp:revision>
  <dcterms:created xsi:type="dcterms:W3CDTF">2016-05-10T16:04:48Z</dcterms:created>
  <dcterms:modified xsi:type="dcterms:W3CDTF">2016-05-11T14:35:12Z</dcterms:modified>
</cp:coreProperties>
</file>