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61" r:id="rId2"/>
    <p:sldId id="257" r:id="rId3"/>
    <p:sldId id="264" r:id="rId4"/>
    <p:sldId id="258" r:id="rId5"/>
    <p:sldId id="266" r:id="rId6"/>
    <p:sldId id="267" r:id="rId7"/>
    <p:sldId id="268" r:id="rId8"/>
    <p:sldId id="269" r:id="rId9"/>
    <p:sldId id="270" r:id="rId10"/>
    <p:sldId id="262" r:id="rId11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BC0000"/>
    <a:srgbClr val="CC0000"/>
    <a:srgbClr val="009900"/>
    <a:srgbClr val="FF00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564B2-5D4D-41E6-873E-72D733110748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3B1D8-4C1B-42F4-A340-246AF913050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3A7E02B-05EB-44E2-BEA2-D473CB60632F}" type="datetimeFigureOut">
              <a:rPr lang="en-US" smtClean="0"/>
              <a:pPr/>
              <a:t>6/18/2013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0CEDC67-BE49-4724-A483-73AD85DCE20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1520" y="260648"/>
            <a:ext cx="7704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Managing your time</a:t>
            </a:r>
          </a:p>
          <a:p>
            <a:endParaRPr lang="en-GB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411760" y="3717032"/>
            <a:ext cx="65527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 Rounded MT Bold" pitchFamily="34" charset="0"/>
              </a:rPr>
              <a:t>Now you know the areas you are less good at – how can you improve? </a:t>
            </a:r>
            <a:endParaRPr lang="en-GB" sz="3600" dirty="0">
              <a:latin typeface="Arial Rounded MT Bold" pitchFamily="34" charset="0"/>
            </a:endParaRPr>
          </a:p>
        </p:txBody>
      </p:sp>
      <p:pic>
        <p:nvPicPr>
          <p:cNvPr id="1029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BC00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539552" y="1700808"/>
            <a:ext cx="1295184" cy="1368152"/>
          </a:xfrm>
          <a:prstGeom prst="rect">
            <a:avLst/>
          </a:prstGeom>
          <a:noFill/>
        </p:spPr>
      </p:pic>
      <p:pic>
        <p:nvPicPr>
          <p:cNvPr id="12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7030A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1907704" y="1700808"/>
            <a:ext cx="1295184" cy="1368152"/>
          </a:xfrm>
          <a:prstGeom prst="rect">
            <a:avLst/>
          </a:prstGeom>
          <a:noFill/>
        </p:spPr>
      </p:pic>
      <p:pic>
        <p:nvPicPr>
          <p:cNvPr id="13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66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3275856" y="1700808"/>
            <a:ext cx="1295184" cy="1368152"/>
          </a:xfrm>
          <a:prstGeom prst="rect">
            <a:avLst/>
          </a:prstGeom>
          <a:noFill/>
        </p:spPr>
      </p:pic>
      <p:pic>
        <p:nvPicPr>
          <p:cNvPr id="14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00990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4644008" y="1700808"/>
            <a:ext cx="1295184" cy="1368152"/>
          </a:xfrm>
          <a:prstGeom prst="rect">
            <a:avLst/>
          </a:prstGeom>
          <a:noFill/>
        </p:spPr>
      </p:pic>
      <p:pic>
        <p:nvPicPr>
          <p:cNvPr id="15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0070C0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6012160" y="1700808"/>
            <a:ext cx="1295184" cy="1368152"/>
          </a:xfrm>
          <a:prstGeom prst="rect">
            <a:avLst/>
          </a:prstGeom>
          <a:noFill/>
        </p:spPr>
      </p:pic>
      <p:pic>
        <p:nvPicPr>
          <p:cNvPr id="16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FF00FF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7380312" y="1700808"/>
            <a:ext cx="1295184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CC0099"/>
                </a:solidFill>
                <a:latin typeface="Cooper Black" pitchFamily="18" charset="0"/>
                <a:ea typeface="Batang" pitchFamily="18" charset="-127"/>
              </a:rPr>
              <a:t>Time Circle</a:t>
            </a:r>
            <a:endParaRPr lang="en-GB" sz="5400" b="1" dirty="0">
              <a:solidFill>
                <a:srgbClr val="CC0099"/>
              </a:solidFill>
              <a:latin typeface="Cooper Black" pitchFamily="18" charset="0"/>
              <a:ea typeface="Batang" pitchFamily="18" charset="-127"/>
            </a:endParaRPr>
          </a:p>
        </p:txBody>
      </p:sp>
      <p:pic>
        <p:nvPicPr>
          <p:cNvPr id="14338" name="Picture 2" descr="https://epsyq.com/fullimpactliving/images/time_circle.jpg"/>
          <p:cNvPicPr>
            <a:picLocks noChangeAspect="1" noChangeArrowheads="1"/>
          </p:cNvPicPr>
          <p:nvPr/>
        </p:nvPicPr>
        <p:blipFill>
          <a:blip r:embed="rId2" cstate="print">
            <a:lum contrast="10000"/>
          </a:blip>
          <a:srcRect t="5930"/>
          <a:stretch>
            <a:fillRect/>
          </a:stretch>
        </p:blipFill>
        <p:spPr bwMode="auto">
          <a:xfrm>
            <a:off x="2699792" y="1772816"/>
            <a:ext cx="4369688" cy="4139057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843808" y="1772816"/>
            <a:ext cx="1000132" cy="1428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9552" y="6093296"/>
            <a:ext cx="66967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Cottrell, S. (2008) </a:t>
            </a:r>
            <a:r>
              <a:rPr lang="en-GB" sz="1200" b="1" dirty="0" smtClean="0"/>
              <a:t>The study skills handbook.</a:t>
            </a:r>
            <a:r>
              <a:rPr lang="en-GB" sz="1200" dirty="0" smtClean="0"/>
              <a:t> 3</a:t>
            </a:r>
            <a:r>
              <a:rPr lang="en-GB" sz="1200" baseline="30000" dirty="0" smtClean="0"/>
              <a:t>rd</a:t>
            </a:r>
            <a:r>
              <a:rPr lang="en-GB" sz="1200" dirty="0" smtClean="0"/>
              <a:t> ed. Basingstoke: Palgrave Macmillan.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772816"/>
            <a:ext cx="785818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sz="2400" dirty="0"/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Make a </a:t>
            </a:r>
            <a:r>
              <a:rPr lang="en-GB" sz="2800" dirty="0" err="1" smtClean="0">
                <a:latin typeface="Arial Rounded MT Bold" pitchFamily="34" charset="0"/>
              </a:rPr>
              <a:t>TDL</a:t>
            </a:r>
            <a:r>
              <a:rPr lang="en-GB" sz="2800" dirty="0" smtClean="0">
                <a:latin typeface="Arial Rounded MT Bold" pitchFamily="34" charset="0"/>
              </a:rPr>
              <a:t>!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Beside each item give it a rating (from 1-5) of how important it is and how long it will take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Show to someone else and see if they agree</a:t>
            </a:r>
          </a:p>
          <a:p>
            <a:endParaRPr lang="en-GB" sz="2400" dirty="0"/>
          </a:p>
          <a:p>
            <a:pPr>
              <a:buFont typeface="Arial" pitchFamily="34" charset="0"/>
              <a:buChar char="•"/>
            </a:pP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260648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FF0000"/>
                </a:solidFill>
                <a:latin typeface="Cooper Black" pitchFamily="18" charset="0"/>
              </a:rPr>
              <a:t>Not good at prioritising? </a:t>
            </a:r>
          </a:p>
          <a:p>
            <a:endParaRPr lang="en-GB" dirty="0"/>
          </a:p>
        </p:txBody>
      </p:sp>
      <p:pic>
        <p:nvPicPr>
          <p:cNvPr id="5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265228">
            <a:off x="6156176" y="1700808"/>
            <a:ext cx="1295184" cy="1368152"/>
          </a:xfrm>
          <a:prstGeom prst="rect">
            <a:avLst/>
          </a:prstGeom>
          <a:noFill/>
          <a:effectLst>
            <a:softEdge rad="63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2060848"/>
            <a:ext cx="821537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Doing research for assignment	</a:t>
            </a:r>
            <a:r>
              <a:rPr lang="en-GB" sz="2800" dirty="0" smtClean="0">
                <a:solidFill>
                  <a:srgbClr val="7030A0"/>
                </a:solidFill>
                <a:latin typeface="Arial Rounded MT Bold" pitchFamily="34" charset="0"/>
              </a:rPr>
              <a:t>1</a:t>
            </a:r>
            <a:r>
              <a:rPr lang="en-GB" sz="2800" dirty="0" smtClean="0">
                <a:latin typeface="Arial Rounded MT Bold" pitchFamily="34" charset="0"/>
              </a:rPr>
              <a:t>	</a:t>
            </a:r>
            <a:r>
              <a:rPr lang="en-GB" sz="2800" dirty="0" smtClean="0">
                <a:solidFill>
                  <a:srgbClr val="0070C0"/>
                </a:solidFill>
                <a:latin typeface="Arial Rounded MT Bold" pitchFamily="34" charset="0"/>
              </a:rPr>
              <a:t>2hrs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>
              <a:latin typeface="Arial Rounded MT Bold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Completing basic skills exam	</a:t>
            </a:r>
            <a:r>
              <a:rPr lang="en-GB" sz="2800" dirty="0" smtClean="0">
                <a:solidFill>
                  <a:srgbClr val="7030A0"/>
                </a:solidFill>
                <a:latin typeface="Arial Rounded MT Bold" pitchFamily="34" charset="0"/>
              </a:rPr>
              <a:t>1</a:t>
            </a:r>
            <a:r>
              <a:rPr lang="en-GB" sz="2800" dirty="0" smtClean="0">
                <a:latin typeface="Arial Rounded MT Bold" pitchFamily="34" charset="0"/>
              </a:rPr>
              <a:t>	</a:t>
            </a:r>
            <a:r>
              <a:rPr lang="en-GB" sz="2800" dirty="0" smtClean="0">
                <a:solidFill>
                  <a:srgbClr val="0070C0"/>
                </a:solidFill>
                <a:latin typeface="Arial Rounded MT Bold" pitchFamily="34" charset="0"/>
              </a:rPr>
              <a:t>1hr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>
              <a:latin typeface="Arial Rounded MT Bold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Seeing tutor to ask for help	</a:t>
            </a:r>
            <a:r>
              <a:rPr lang="en-GB" sz="2800" dirty="0" smtClean="0">
                <a:solidFill>
                  <a:srgbClr val="7030A0"/>
                </a:solidFill>
                <a:latin typeface="Arial Rounded MT Bold" pitchFamily="34" charset="0"/>
              </a:rPr>
              <a:t>2</a:t>
            </a:r>
            <a:r>
              <a:rPr lang="en-GB" sz="2800" dirty="0" smtClean="0">
                <a:latin typeface="Arial Rounded MT Bold" pitchFamily="34" charset="0"/>
              </a:rPr>
              <a:t>	</a:t>
            </a:r>
            <a:r>
              <a:rPr lang="en-GB" sz="2800" dirty="0" smtClean="0">
                <a:solidFill>
                  <a:srgbClr val="0070C0"/>
                </a:solidFill>
                <a:latin typeface="Arial Rounded MT Bold" pitchFamily="34" charset="0"/>
              </a:rPr>
              <a:t>30 </a:t>
            </a:r>
            <a:r>
              <a:rPr lang="en-GB" sz="2800" dirty="0" err="1" smtClean="0">
                <a:solidFill>
                  <a:srgbClr val="0070C0"/>
                </a:solidFill>
                <a:latin typeface="Arial Rounded MT Bold" pitchFamily="34" charset="0"/>
              </a:rPr>
              <a:t>mins</a:t>
            </a:r>
            <a:endParaRPr lang="en-GB" sz="2800" dirty="0" smtClean="0">
              <a:solidFill>
                <a:srgbClr val="0070C0"/>
              </a:solidFill>
              <a:latin typeface="Arial Rounded MT Bold" pitchFamily="34" charset="0"/>
            </a:endParaRPr>
          </a:p>
          <a:p>
            <a:pPr>
              <a:buFont typeface="Arial" pitchFamily="34" charset="0"/>
              <a:buChar char="•"/>
            </a:pPr>
            <a:endParaRPr lang="en-GB" sz="2800" dirty="0" smtClean="0">
              <a:latin typeface="Arial Rounded MT Bold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Doing extra reading for class	</a:t>
            </a:r>
            <a:r>
              <a:rPr lang="en-GB" sz="2800" dirty="0" smtClean="0">
                <a:solidFill>
                  <a:srgbClr val="7030A0"/>
                </a:solidFill>
                <a:latin typeface="Arial Rounded MT Bold" pitchFamily="34" charset="0"/>
              </a:rPr>
              <a:t>4</a:t>
            </a:r>
            <a:r>
              <a:rPr lang="en-GB" sz="2800" dirty="0" smtClean="0">
                <a:latin typeface="Arial Rounded MT Bold" pitchFamily="34" charset="0"/>
              </a:rPr>
              <a:t>	</a:t>
            </a:r>
            <a:r>
              <a:rPr lang="en-GB" sz="2800" dirty="0" smtClean="0">
                <a:solidFill>
                  <a:srgbClr val="0070C0"/>
                </a:solidFill>
                <a:latin typeface="Arial Rounded MT Bold" pitchFamily="34" charset="0"/>
              </a:rPr>
              <a:t>1hr</a:t>
            </a:r>
          </a:p>
          <a:p>
            <a:pPr>
              <a:buFont typeface="Arial" pitchFamily="34" charset="0"/>
              <a:buChar char="•"/>
            </a:pPr>
            <a:endParaRPr lang="en-GB" sz="2800" dirty="0" smtClean="0">
              <a:latin typeface="Arial Rounded MT Bold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GB" sz="2800" dirty="0" smtClean="0">
                <a:latin typeface="Arial Rounded MT Bold" pitchFamily="34" charset="0"/>
              </a:rPr>
              <a:t>Meeting friends for coffee		</a:t>
            </a:r>
            <a:r>
              <a:rPr lang="en-GB" sz="2800" dirty="0" smtClean="0">
                <a:solidFill>
                  <a:srgbClr val="7030A0"/>
                </a:solidFill>
                <a:latin typeface="Arial Rounded MT Bold" pitchFamily="34" charset="0"/>
              </a:rPr>
              <a:t>3</a:t>
            </a:r>
            <a:r>
              <a:rPr lang="en-GB" sz="2800" dirty="0" smtClean="0">
                <a:latin typeface="Arial Rounded MT Bold" pitchFamily="34" charset="0"/>
              </a:rPr>
              <a:t>	</a:t>
            </a:r>
            <a:r>
              <a:rPr lang="en-GB" sz="2800" dirty="0" smtClean="0">
                <a:solidFill>
                  <a:srgbClr val="0070C0"/>
                </a:solidFill>
                <a:latin typeface="Arial Rounded MT Bold" pitchFamily="34" charset="0"/>
              </a:rPr>
              <a:t>3hrs</a:t>
            </a:r>
            <a:endParaRPr lang="en-GB" sz="2800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16216" y="260648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err="1" smtClean="0">
                <a:solidFill>
                  <a:srgbClr val="FF0000"/>
                </a:solidFill>
                <a:latin typeface="Cooper Black" pitchFamily="18" charset="0"/>
              </a:rPr>
              <a:t>TDL</a:t>
            </a:r>
            <a:endParaRPr lang="en-GB" sz="5400" dirty="0">
              <a:solidFill>
                <a:srgbClr val="FF0000"/>
              </a:solidFill>
              <a:latin typeface="Cooper Black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332656"/>
            <a:ext cx="842493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7030A0"/>
                </a:solidFill>
                <a:latin typeface="Cooper Black" pitchFamily="18" charset="0"/>
              </a:rPr>
              <a:t>Always procrastinating?</a:t>
            </a:r>
          </a:p>
          <a:p>
            <a:endParaRPr lang="en-GB" sz="4400" dirty="0" smtClean="0">
              <a:solidFill>
                <a:srgbClr val="7030A0"/>
              </a:solidFill>
              <a:latin typeface="Cooper Black" pitchFamily="18" charset="0"/>
            </a:endParaRPr>
          </a:p>
          <a:p>
            <a:endParaRPr lang="en-GB" dirty="0"/>
          </a:p>
          <a:p>
            <a:r>
              <a:rPr lang="en-GB" sz="2800" dirty="0" smtClean="0">
                <a:latin typeface="Arial Rounded MT Bold" pitchFamily="34" charset="0"/>
              </a:rPr>
              <a:t>Be self aware and ask yourself why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You will always be able to find an excuse</a:t>
            </a:r>
          </a:p>
          <a:p>
            <a:endParaRPr lang="en-GB" sz="2800" dirty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Is the excuse your giving yourself  the real reason? </a:t>
            </a:r>
          </a:p>
          <a:p>
            <a:endParaRPr lang="en-GB" sz="2800" dirty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“I can’t do my essay because I haven’t read any books”</a:t>
            </a:r>
          </a:p>
          <a:p>
            <a:endParaRPr lang="en-GB" sz="2800" dirty="0"/>
          </a:p>
          <a:p>
            <a:endParaRPr lang="en-GB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988840"/>
            <a:ext cx="85011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 Rounded MT Bold" pitchFamily="34" charset="0"/>
              </a:rPr>
              <a:t>“I don’t really understand the topic.”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“I haven’t thought about how I will structure it.”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“I’m worried I’m going to fail so I’m not going to try.”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Never put something off when it could be done straight away! You’ll spend less time worrying. </a:t>
            </a:r>
          </a:p>
          <a:p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483768" y="260648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rgbClr val="7030A0"/>
                </a:solidFill>
                <a:latin typeface="Cooper Black" pitchFamily="18" charset="0"/>
              </a:rPr>
              <a:t>The real reason...</a:t>
            </a:r>
            <a:endParaRPr lang="en-GB" sz="5400" dirty="0">
              <a:solidFill>
                <a:srgbClr val="7030A0"/>
              </a:solidFill>
              <a:latin typeface="Cooper Black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34400" cy="758952"/>
          </a:xfrm>
        </p:spPr>
        <p:txBody>
          <a:bodyPr>
            <a:noAutofit/>
          </a:bodyPr>
          <a:lstStyle/>
          <a:p>
            <a:r>
              <a:rPr lang="en-GB" sz="5400" b="1" dirty="0" smtClean="0">
                <a:solidFill>
                  <a:srgbClr val="FFC000"/>
                </a:solidFill>
                <a:latin typeface="Cooper Black" pitchFamily="18" charset="0"/>
              </a:rPr>
              <a:t>Are you self aware?</a:t>
            </a:r>
            <a:endParaRPr lang="en-GB" sz="5400" b="1" dirty="0">
              <a:solidFill>
                <a:srgbClr val="FFC000"/>
              </a:solidFill>
              <a:latin typeface="Cooper Black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500174"/>
            <a:ext cx="79928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 Rounded MT Bold" pitchFamily="34" charset="0"/>
              </a:rPr>
              <a:t>Knowing the people and places that distract you 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latin typeface="Arial Rounded MT Bold" pitchFamily="34" charset="0"/>
              </a:rPr>
              <a:t>Switching off your mobile and social networking!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latin typeface="Arial Rounded MT Bold" pitchFamily="34" charset="0"/>
              </a:rPr>
              <a:t>Being assertive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latin typeface="Arial Rounded MT Bold" pitchFamily="34" charset="0"/>
              </a:rPr>
              <a:t>Being realistic about what you can achieve in a certain time 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latin typeface="Arial Rounded MT Bold" pitchFamily="34" charset="0"/>
              </a:rPr>
              <a:t>Are you an early morning person or night owl?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latin typeface="Arial Rounded MT Bold" pitchFamily="34" charset="0"/>
              </a:rPr>
              <a:t>Are you a perfectionist? You need to know when enough is enough!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endParaRPr lang="en-GB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534400" cy="758952"/>
          </a:xfrm>
        </p:spPr>
        <p:txBody>
          <a:bodyPr>
            <a:noAutofit/>
          </a:bodyPr>
          <a:lstStyle/>
          <a:p>
            <a:r>
              <a:rPr lang="en-GB" sz="5400" dirty="0" smtClean="0">
                <a:solidFill>
                  <a:srgbClr val="00B050"/>
                </a:solidFill>
                <a:latin typeface="Cooper Black" pitchFamily="18" charset="0"/>
              </a:rPr>
              <a:t>Do you plan effectively?</a:t>
            </a:r>
            <a:endParaRPr lang="en-GB" sz="5400" dirty="0">
              <a:solidFill>
                <a:srgbClr val="00B050"/>
              </a:solidFill>
              <a:latin typeface="Cooper Black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556792"/>
            <a:ext cx="734481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 Rounded MT Bold" pitchFamily="34" charset="0"/>
              </a:rPr>
              <a:t>Weekly versus daily planning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latin typeface="Arial Rounded MT Bold" pitchFamily="34" charset="0"/>
              </a:rPr>
              <a:t>Paper diary/electronic diaries/calendars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latin typeface="Arial Rounded MT Bold" pitchFamily="34" charset="0"/>
              </a:rPr>
              <a:t>Breaking down big tasks into smaller chunks or combining activities. Include study and relaxation</a:t>
            </a:r>
          </a:p>
          <a:p>
            <a:endParaRPr lang="en-GB" sz="2400" dirty="0" smtClean="0">
              <a:latin typeface="Arial Rounded MT Bold" pitchFamily="34" charset="0"/>
            </a:endParaRPr>
          </a:p>
          <a:p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10 minutes study</a:t>
            </a:r>
          </a:p>
          <a:p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10 minutes walking around</a:t>
            </a:r>
          </a:p>
          <a:p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20 minutes study</a:t>
            </a:r>
          </a:p>
          <a:p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Arial Rounded MT Bold" pitchFamily="34" charset="0"/>
              </a:rPr>
              <a:t>20 minutes having cup of tea</a:t>
            </a:r>
          </a:p>
          <a:p>
            <a:r>
              <a:rPr lang="en-GB" sz="2400" dirty="0" smtClean="0">
                <a:solidFill>
                  <a:srgbClr val="00B050"/>
                </a:solidFill>
                <a:latin typeface="Arial Rounded MT Bold" pitchFamily="34" charset="0"/>
              </a:rPr>
              <a:t>10 minutes study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214743">
            <a:off x="6584110" y="4145066"/>
            <a:ext cx="1460797" cy="15430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6480720" cy="758952"/>
          </a:xfrm>
        </p:spPr>
        <p:txBody>
          <a:bodyPr>
            <a:noAutofit/>
          </a:bodyPr>
          <a:lstStyle/>
          <a:p>
            <a:pPr algn="l"/>
            <a:r>
              <a:rPr lang="en-GB" sz="5400" dirty="0" smtClean="0">
                <a:solidFill>
                  <a:srgbClr val="0070C0"/>
                </a:solidFill>
                <a:latin typeface="Cooper Black" pitchFamily="18" charset="0"/>
              </a:rPr>
              <a:t>Reviewing! </a:t>
            </a:r>
            <a:endParaRPr lang="en-GB" sz="5400" dirty="0">
              <a:solidFill>
                <a:srgbClr val="0070C0"/>
              </a:solidFill>
              <a:latin typeface="Cooper Black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628800"/>
            <a:ext cx="770485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 Rounded MT Bold" pitchFamily="34" charset="0"/>
              </a:rPr>
              <a:t>Be flexible to change your plan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Don’t get despondent if things don’t work out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Be positive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Assess whether a technique has worked and whether you can change it in the future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4400" dirty="0" smtClean="0">
                <a:solidFill>
                  <a:srgbClr val="CC0099"/>
                </a:solidFill>
                <a:latin typeface="Cooper Black" pitchFamily="18" charset="0"/>
              </a:rPr>
              <a:t>Do you need to be in control?</a:t>
            </a:r>
            <a:endParaRPr lang="en-GB" sz="4400" dirty="0">
              <a:solidFill>
                <a:srgbClr val="CC0099"/>
              </a:solidFill>
              <a:latin typeface="Cooper Black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1988840"/>
            <a:ext cx="75608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 Rounded MT Bold" pitchFamily="34" charset="0"/>
              </a:rPr>
              <a:t>Recognise when you need help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Trust other people’s abilities</a:t>
            </a:r>
          </a:p>
          <a:p>
            <a:endParaRPr lang="en-GB" sz="2800" dirty="0" smtClean="0">
              <a:latin typeface="Arial Rounded MT Bold" pitchFamily="34" charset="0"/>
            </a:endParaRPr>
          </a:p>
          <a:p>
            <a:r>
              <a:rPr lang="en-GB" sz="2800" dirty="0" smtClean="0">
                <a:latin typeface="Arial Rounded MT Bold" pitchFamily="34" charset="0"/>
              </a:rPr>
              <a:t>Communication and organisation in group work</a:t>
            </a:r>
            <a:endParaRPr lang="en-GB" sz="2800" dirty="0">
              <a:latin typeface="Arial Rounded MT Bold" pitchFamily="34" charset="0"/>
            </a:endParaRPr>
          </a:p>
        </p:txBody>
      </p:sp>
      <p:pic>
        <p:nvPicPr>
          <p:cNvPr id="5" name="Picture 5" descr="C:\Users\laura.seddon\AppData\Local\Microsoft\Windows\Temporary Internet Files\Content.IE5\5CIJRGBK\MP900305766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9925394">
            <a:off x="6003614" y="4426501"/>
            <a:ext cx="1508314" cy="15932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F0EEE4"/>
      </a:lt2>
      <a:accent1>
        <a:srgbClr val="4F81BD"/>
      </a:accent1>
      <a:accent2>
        <a:srgbClr val="C0504D"/>
      </a:accent2>
      <a:accent3>
        <a:srgbClr val="96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343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Slide 1</vt:lpstr>
      <vt:lpstr>Slide 2</vt:lpstr>
      <vt:lpstr>Slide 3</vt:lpstr>
      <vt:lpstr>Slide 4</vt:lpstr>
      <vt:lpstr>Slide 5</vt:lpstr>
      <vt:lpstr>Are you self aware?</vt:lpstr>
      <vt:lpstr>Do you plan effectively?</vt:lpstr>
      <vt:lpstr>Reviewing! </vt:lpstr>
      <vt:lpstr>Do you need to be in control?</vt:lpstr>
      <vt:lpstr>Time Circle</vt:lpstr>
    </vt:vector>
  </TitlesOfParts>
  <Company>Westminster Kingsway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laura.seddon</dc:creator>
  <cp:lastModifiedBy>charline.springer</cp:lastModifiedBy>
  <cp:revision>35</cp:revision>
  <dcterms:created xsi:type="dcterms:W3CDTF">2012-03-20T17:31:58Z</dcterms:created>
  <dcterms:modified xsi:type="dcterms:W3CDTF">2013-06-18T11:59:55Z</dcterms:modified>
</cp:coreProperties>
</file>